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18"/>
  </p:notesMasterIdLst>
  <p:sldIdLst>
    <p:sldId id="256" r:id="rId5"/>
    <p:sldId id="257" r:id="rId6"/>
    <p:sldId id="259" r:id="rId7"/>
    <p:sldId id="260" r:id="rId8"/>
    <p:sldId id="258" r:id="rId9"/>
    <p:sldId id="307" r:id="rId10"/>
    <p:sldId id="310" r:id="rId11"/>
    <p:sldId id="306" r:id="rId12"/>
    <p:sldId id="308" r:id="rId13"/>
    <p:sldId id="303" r:id="rId14"/>
    <p:sldId id="304" r:id="rId15"/>
    <p:sldId id="309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6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8" autoAdjust="0"/>
    <p:restoredTop sz="94660"/>
  </p:normalViewPr>
  <p:slideViewPr>
    <p:cSldViewPr snapToGrid="0">
      <p:cViewPr>
        <p:scale>
          <a:sx n="71" d="100"/>
          <a:sy n="71" d="100"/>
        </p:scale>
        <p:origin x="630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3E23A9-A847-4B02-83A0-27EC0EDD9434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C91CED6-DEE0-4668-BD3F-D78062AED8B5}">
      <dgm:prSet/>
      <dgm:spPr/>
      <dgm:t>
        <a:bodyPr/>
        <a:lstStyle/>
        <a:p>
          <a:pPr algn="ctr"/>
          <a:r>
            <a:rPr lang="en-US" b="1">
              <a:latin typeface="Agency FB" panose="020B0503020202020204" pitchFamily="34" charset="0"/>
            </a:rPr>
            <a:t>Expand</a:t>
          </a:r>
        </a:p>
      </dgm:t>
    </dgm:pt>
    <dgm:pt modelId="{3E62CCCB-C11C-4A90-8049-57330E8C0566}" type="parTrans" cxnId="{B7513B0D-6709-4F88-B509-65C2096F5B3F}">
      <dgm:prSet/>
      <dgm:spPr/>
      <dgm:t>
        <a:bodyPr/>
        <a:lstStyle/>
        <a:p>
          <a:pPr algn="ctr"/>
          <a:endParaRPr lang="en-US"/>
        </a:p>
      </dgm:t>
    </dgm:pt>
    <dgm:pt modelId="{12D8DD44-0526-4D1E-874C-3C332C054258}" type="sibTrans" cxnId="{B7513B0D-6709-4F88-B509-65C2096F5B3F}">
      <dgm:prSet/>
      <dgm:spPr/>
      <dgm:t>
        <a:bodyPr/>
        <a:lstStyle/>
        <a:p>
          <a:pPr algn="ctr"/>
          <a:endParaRPr lang="en-US"/>
        </a:p>
      </dgm:t>
    </dgm:pt>
    <dgm:pt modelId="{7DAEBD9F-78A2-4951-8838-55CDF2A5680F}">
      <dgm:prSet/>
      <dgm:spPr/>
      <dgm:t>
        <a:bodyPr/>
        <a:lstStyle/>
        <a:p>
          <a:pPr algn="ctr"/>
          <a:r>
            <a:rPr lang="en-US">
              <a:latin typeface="Agency FB" panose="020B0503020202020204" pitchFamily="34" charset="0"/>
            </a:rPr>
            <a:t>Expand upon the existing </a:t>
          </a:r>
          <a:r>
            <a:rPr lang="en-US" err="1">
              <a:latin typeface="Agency FB" panose="020B0503020202020204" pitchFamily="34" charset="0"/>
            </a:rPr>
            <a:t>TurtleTech</a:t>
          </a:r>
          <a:r>
            <a:rPr lang="en-US">
              <a:latin typeface="Agency FB" panose="020B0503020202020204" pitchFamily="34" charset="0"/>
            </a:rPr>
            <a:t> project </a:t>
          </a:r>
        </a:p>
      </dgm:t>
    </dgm:pt>
    <dgm:pt modelId="{C755D661-24A0-434E-92D4-A5A4DA7D8165}" type="parTrans" cxnId="{558F00A5-CCA1-40D6-9E70-A85B189A6DB5}">
      <dgm:prSet/>
      <dgm:spPr/>
      <dgm:t>
        <a:bodyPr/>
        <a:lstStyle/>
        <a:p>
          <a:pPr algn="ctr"/>
          <a:endParaRPr lang="en-US"/>
        </a:p>
      </dgm:t>
    </dgm:pt>
    <dgm:pt modelId="{BE22C374-89CE-4EC3-A14E-2E1E167C754C}" type="sibTrans" cxnId="{558F00A5-CCA1-40D6-9E70-A85B189A6DB5}">
      <dgm:prSet/>
      <dgm:spPr/>
      <dgm:t>
        <a:bodyPr/>
        <a:lstStyle/>
        <a:p>
          <a:pPr algn="ctr"/>
          <a:endParaRPr lang="en-US"/>
        </a:p>
      </dgm:t>
    </dgm:pt>
    <dgm:pt modelId="{45476F10-26C8-44E4-84CE-D6495DE99BF8}">
      <dgm:prSet/>
      <dgm:spPr/>
      <dgm:t>
        <a:bodyPr/>
        <a:lstStyle/>
        <a:p>
          <a:pPr algn="ctr"/>
          <a:r>
            <a:rPr lang="en-US" b="1">
              <a:latin typeface="Agency FB" panose="020B0503020202020204" pitchFamily="34" charset="0"/>
            </a:rPr>
            <a:t>Refine</a:t>
          </a:r>
        </a:p>
      </dgm:t>
    </dgm:pt>
    <dgm:pt modelId="{DF6B4BFF-4951-436F-BF1F-5113F43B28A0}" type="parTrans" cxnId="{3BD15B07-BBE8-44C8-8421-9CFC01B49368}">
      <dgm:prSet/>
      <dgm:spPr/>
      <dgm:t>
        <a:bodyPr/>
        <a:lstStyle/>
        <a:p>
          <a:pPr algn="ctr"/>
          <a:endParaRPr lang="en-US"/>
        </a:p>
      </dgm:t>
    </dgm:pt>
    <dgm:pt modelId="{2EB4F879-6C57-499D-8C21-6FE49ECF64FF}" type="sibTrans" cxnId="{3BD15B07-BBE8-44C8-8421-9CFC01B49368}">
      <dgm:prSet/>
      <dgm:spPr/>
      <dgm:t>
        <a:bodyPr/>
        <a:lstStyle/>
        <a:p>
          <a:pPr algn="ctr"/>
          <a:endParaRPr lang="en-US"/>
        </a:p>
      </dgm:t>
    </dgm:pt>
    <dgm:pt modelId="{72CF9A96-C702-4A01-B9D5-402D2486B4C7}">
      <dgm:prSet/>
      <dgm:spPr/>
      <dgm:t>
        <a:bodyPr/>
        <a:lstStyle/>
        <a:p>
          <a:pPr algn="ctr"/>
          <a:r>
            <a:rPr lang="en-US">
              <a:latin typeface="Agency FB" panose="020B0503020202020204" pitchFamily="34" charset="0"/>
            </a:rPr>
            <a:t>Refine current models for better detection</a:t>
          </a:r>
        </a:p>
      </dgm:t>
    </dgm:pt>
    <dgm:pt modelId="{8C8AA565-8E3E-44AE-B252-C0833CF82B0C}" type="parTrans" cxnId="{B5EF8C1E-127C-46EF-8ADD-E832D3DC72F1}">
      <dgm:prSet/>
      <dgm:spPr/>
      <dgm:t>
        <a:bodyPr/>
        <a:lstStyle/>
        <a:p>
          <a:pPr algn="ctr"/>
          <a:endParaRPr lang="en-US"/>
        </a:p>
      </dgm:t>
    </dgm:pt>
    <dgm:pt modelId="{D20DD00B-EA1F-4DE7-8D05-B281CD24293E}" type="sibTrans" cxnId="{B5EF8C1E-127C-46EF-8ADD-E832D3DC72F1}">
      <dgm:prSet/>
      <dgm:spPr/>
      <dgm:t>
        <a:bodyPr/>
        <a:lstStyle/>
        <a:p>
          <a:pPr algn="ctr"/>
          <a:endParaRPr lang="en-US"/>
        </a:p>
      </dgm:t>
    </dgm:pt>
    <dgm:pt modelId="{E5458844-0987-4E5C-9108-AC912D9C986E}">
      <dgm:prSet/>
      <dgm:spPr/>
      <dgm:t>
        <a:bodyPr/>
        <a:lstStyle/>
        <a:p>
          <a:pPr algn="ctr"/>
          <a:r>
            <a:rPr lang="en-US" b="1">
              <a:latin typeface="Agency FB" panose="020B0503020202020204" pitchFamily="34" charset="0"/>
            </a:rPr>
            <a:t>Improve</a:t>
          </a:r>
        </a:p>
      </dgm:t>
    </dgm:pt>
    <dgm:pt modelId="{B5AA42ED-18D5-461B-A69B-B9A75BF97208}" type="parTrans" cxnId="{6FAFD527-6811-433C-9905-F55141613F06}">
      <dgm:prSet/>
      <dgm:spPr/>
      <dgm:t>
        <a:bodyPr/>
        <a:lstStyle/>
        <a:p>
          <a:pPr algn="ctr"/>
          <a:endParaRPr lang="en-US"/>
        </a:p>
      </dgm:t>
    </dgm:pt>
    <dgm:pt modelId="{0AEC21E4-2328-42B2-AD08-811637C1F4D4}" type="sibTrans" cxnId="{6FAFD527-6811-433C-9905-F55141613F06}">
      <dgm:prSet/>
      <dgm:spPr/>
      <dgm:t>
        <a:bodyPr/>
        <a:lstStyle/>
        <a:p>
          <a:pPr algn="ctr"/>
          <a:endParaRPr lang="en-US"/>
        </a:p>
      </dgm:t>
    </dgm:pt>
    <dgm:pt modelId="{B354C16C-8509-4CE0-9CD5-CCFF58EA33BB}">
      <dgm:prSet/>
      <dgm:spPr/>
      <dgm:t>
        <a:bodyPr/>
        <a:lstStyle/>
        <a:p>
          <a:pPr algn="ctr"/>
          <a:r>
            <a:rPr lang="en-US">
              <a:latin typeface="Agency FB" panose="020B0503020202020204" pitchFamily="34" charset="0"/>
            </a:rPr>
            <a:t>Improve current payload case</a:t>
          </a:r>
        </a:p>
      </dgm:t>
    </dgm:pt>
    <dgm:pt modelId="{8B7A2699-FCC9-491F-A373-7320CCE90171}" type="parTrans" cxnId="{7095BBFD-AA10-4731-BD7C-0F36F8EDB7FB}">
      <dgm:prSet/>
      <dgm:spPr/>
      <dgm:t>
        <a:bodyPr/>
        <a:lstStyle/>
        <a:p>
          <a:pPr algn="ctr"/>
          <a:endParaRPr lang="en-US"/>
        </a:p>
      </dgm:t>
    </dgm:pt>
    <dgm:pt modelId="{334501E5-639A-40EF-9B5A-095A245F9617}" type="sibTrans" cxnId="{7095BBFD-AA10-4731-BD7C-0F36F8EDB7FB}">
      <dgm:prSet/>
      <dgm:spPr/>
      <dgm:t>
        <a:bodyPr/>
        <a:lstStyle/>
        <a:p>
          <a:pPr algn="ctr"/>
          <a:endParaRPr lang="en-US"/>
        </a:p>
      </dgm:t>
    </dgm:pt>
    <dgm:pt modelId="{D01A710E-238F-4831-BFC0-72B1E09811ED}">
      <dgm:prSet/>
      <dgm:spPr/>
      <dgm:t>
        <a:bodyPr/>
        <a:lstStyle/>
        <a:p>
          <a:pPr algn="ctr"/>
          <a:r>
            <a:rPr lang="en-US" b="1">
              <a:latin typeface="Agency FB" panose="020B0503020202020204" pitchFamily="34" charset="0"/>
            </a:rPr>
            <a:t>Create</a:t>
          </a:r>
        </a:p>
      </dgm:t>
    </dgm:pt>
    <dgm:pt modelId="{918B99A1-6342-4BB6-9127-52DC06E10867}" type="parTrans" cxnId="{3F62F1D7-B3F7-465B-B9EC-490D6A5D446D}">
      <dgm:prSet/>
      <dgm:spPr/>
      <dgm:t>
        <a:bodyPr/>
        <a:lstStyle/>
        <a:p>
          <a:pPr algn="ctr"/>
          <a:endParaRPr lang="en-US"/>
        </a:p>
      </dgm:t>
    </dgm:pt>
    <dgm:pt modelId="{439C948E-09FE-4CE9-A3B8-876081579DF6}" type="sibTrans" cxnId="{3F62F1D7-B3F7-465B-B9EC-490D6A5D446D}">
      <dgm:prSet/>
      <dgm:spPr/>
      <dgm:t>
        <a:bodyPr/>
        <a:lstStyle/>
        <a:p>
          <a:pPr algn="ctr"/>
          <a:endParaRPr lang="en-US"/>
        </a:p>
      </dgm:t>
    </dgm:pt>
    <dgm:pt modelId="{B6654C0C-C25B-45A7-A5A1-69724B9C0967}">
      <dgm:prSet/>
      <dgm:spPr/>
      <dgm:t>
        <a:bodyPr/>
        <a:lstStyle/>
        <a:p>
          <a:pPr algn="ctr"/>
          <a:r>
            <a:rPr lang="en-US">
              <a:latin typeface="Agency FB" panose="020B0503020202020204" pitchFamily="34" charset="0"/>
            </a:rPr>
            <a:t>Create documentation for future teams</a:t>
          </a:r>
        </a:p>
      </dgm:t>
    </dgm:pt>
    <dgm:pt modelId="{0A7D1B85-8D1C-4212-90FB-F5F6DC8FFE19}" type="parTrans" cxnId="{3A016B6B-B16A-4D83-AA75-172DEF43E600}">
      <dgm:prSet/>
      <dgm:spPr/>
      <dgm:t>
        <a:bodyPr/>
        <a:lstStyle/>
        <a:p>
          <a:pPr algn="ctr"/>
          <a:endParaRPr lang="en-US"/>
        </a:p>
      </dgm:t>
    </dgm:pt>
    <dgm:pt modelId="{83AA963E-0586-4290-B484-1B55374197D1}" type="sibTrans" cxnId="{3A016B6B-B16A-4D83-AA75-172DEF43E600}">
      <dgm:prSet/>
      <dgm:spPr/>
      <dgm:t>
        <a:bodyPr/>
        <a:lstStyle/>
        <a:p>
          <a:pPr algn="ctr"/>
          <a:endParaRPr lang="en-US"/>
        </a:p>
      </dgm:t>
    </dgm:pt>
    <dgm:pt modelId="{3E0BA7E3-3FF2-42E1-A886-C662CA203343}" type="pres">
      <dgm:prSet presAssocID="{C13E23A9-A847-4B02-83A0-27EC0EDD9434}" presName="vert0" presStyleCnt="0">
        <dgm:presLayoutVars>
          <dgm:dir/>
          <dgm:animOne val="branch"/>
          <dgm:animLvl val="lvl"/>
        </dgm:presLayoutVars>
      </dgm:prSet>
      <dgm:spPr/>
    </dgm:pt>
    <dgm:pt modelId="{79B3112B-49BD-41D2-9A0F-8F7331EE38C8}" type="pres">
      <dgm:prSet presAssocID="{6C91CED6-DEE0-4668-BD3F-D78062AED8B5}" presName="thickLine" presStyleLbl="alignNode1" presStyleIdx="0" presStyleCnt="4"/>
      <dgm:spPr/>
    </dgm:pt>
    <dgm:pt modelId="{CCCEE991-2310-41BA-8A0F-F4B26E84D716}" type="pres">
      <dgm:prSet presAssocID="{6C91CED6-DEE0-4668-BD3F-D78062AED8B5}" presName="horz1" presStyleCnt="0"/>
      <dgm:spPr/>
    </dgm:pt>
    <dgm:pt modelId="{CF62D5DF-9B49-40F5-B659-82864207D099}" type="pres">
      <dgm:prSet presAssocID="{6C91CED6-DEE0-4668-BD3F-D78062AED8B5}" presName="tx1" presStyleLbl="revTx" presStyleIdx="0" presStyleCnt="8"/>
      <dgm:spPr/>
    </dgm:pt>
    <dgm:pt modelId="{32967F91-3485-46A5-BE91-7F28A722ED67}" type="pres">
      <dgm:prSet presAssocID="{6C91CED6-DEE0-4668-BD3F-D78062AED8B5}" presName="vert1" presStyleCnt="0"/>
      <dgm:spPr/>
    </dgm:pt>
    <dgm:pt modelId="{3B990EB1-0260-4D54-BE63-1CCC484FBBE7}" type="pres">
      <dgm:prSet presAssocID="{7DAEBD9F-78A2-4951-8838-55CDF2A5680F}" presName="vertSpace2a" presStyleCnt="0"/>
      <dgm:spPr/>
    </dgm:pt>
    <dgm:pt modelId="{287B5277-4BF7-4056-86A5-2E4C31545663}" type="pres">
      <dgm:prSet presAssocID="{7DAEBD9F-78A2-4951-8838-55CDF2A5680F}" presName="horz2" presStyleCnt="0"/>
      <dgm:spPr/>
    </dgm:pt>
    <dgm:pt modelId="{1D573735-AD46-4C71-8FE9-472C831750E1}" type="pres">
      <dgm:prSet presAssocID="{7DAEBD9F-78A2-4951-8838-55CDF2A5680F}" presName="horzSpace2" presStyleCnt="0"/>
      <dgm:spPr/>
    </dgm:pt>
    <dgm:pt modelId="{960638A4-50CC-4F12-B3E2-88AB730A037A}" type="pres">
      <dgm:prSet presAssocID="{7DAEBD9F-78A2-4951-8838-55CDF2A5680F}" presName="tx2" presStyleLbl="revTx" presStyleIdx="1" presStyleCnt="8"/>
      <dgm:spPr/>
    </dgm:pt>
    <dgm:pt modelId="{F6D7AF09-948A-44B6-ACE2-612AFEF77EA2}" type="pres">
      <dgm:prSet presAssocID="{7DAEBD9F-78A2-4951-8838-55CDF2A5680F}" presName="vert2" presStyleCnt="0"/>
      <dgm:spPr/>
    </dgm:pt>
    <dgm:pt modelId="{5811C341-6976-461C-BA6C-2722846DC8D4}" type="pres">
      <dgm:prSet presAssocID="{7DAEBD9F-78A2-4951-8838-55CDF2A5680F}" presName="thinLine2b" presStyleLbl="callout" presStyleIdx="0" presStyleCnt="4"/>
      <dgm:spPr/>
    </dgm:pt>
    <dgm:pt modelId="{BBF1CB86-A752-4335-96EE-16D59C3B08F7}" type="pres">
      <dgm:prSet presAssocID="{7DAEBD9F-78A2-4951-8838-55CDF2A5680F}" presName="vertSpace2b" presStyleCnt="0"/>
      <dgm:spPr/>
    </dgm:pt>
    <dgm:pt modelId="{10A405B7-BFB4-4D4A-BBC0-D588E8FD5401}" type="pres">
      <dgm:prSet presAssocID="{45476F10-26C8-44E4-84CE-D6495DE99BF8}" presName="thickLine" presStyleLbl="alignNode1" presStyleIdx="1" presStyleCnt="4"/>
      <dgm:spPr/>
    </dgm:pt>
    <dgm:pt modelId="{4BBC8C76-E405-4896-9D44-98EBD89342DA}" type="pres">
      <dgm:prSet presAssocID="{45476F10-26C8-44E4-84CE-D6495DE99BF8}" presName="horz1" presStyleCnt="0"/>
      <dgm:spPr/>
    </dgm:pt>
    <dgm:pt modelId="{CC1ECEC7-D561-4DDE-86FF-8A4EE000492F}" type="pres">
      <dgm:prSet presAssocID="{45476F10-26C8-44E4-84CE-D6495DE99BF8}" presName="tx1" presStyleLbl="revTx" presStyleIdx="2" presStyleCnt="8"/>
      <dgm:spPr/>
    </dgm:pt>
    <dgm:pt modelId="{2C124228-D5EA-4C47-897C-E15B7C4ACC28}" type="pres">
      <dgm:prSet presAssocID="{45476F10-26C8-44E4-84CE-D6495DE99BF8}" presName="vert1" presStyleCnt="0"/>
      <dgm:spPr/>
    </dgm:pt>
    <dgm:pt modelId="{AC02854B-B1FE-45AA-B262-58D3047E4DF7}" type="pres">
      <dgm:prSet presAssocID="{72CF9A96-C702-4A01-B9D5-402D2486B4C7}" presName="vertSpace2a" presStyleCnt="0"/>
      <dgm:spPr/>
    </dgm:pt>
    <dgm:pt modelId="{922C4991-496D-4112-969E-4D15BE72A5FB}" type="pres">
      <dgm:prSet presAssocID="{72CF9A96-C702-4A01-B9D5-402D2486B4C7}" presName="horz2" presStyleCnt="0"/>
      <dgm:spPr/>
    </dgm:pt>
    <dgm:pt modelId="{83380BDD-F3A8-4D80-984A-4B1947F92CD4}" type="pres">
      <dgm:prSet presAssocID="{72CF9A96-C702-4A01-B9D5-402D2486B4C7}" presName="horzSpace2" presStyleCnt="0"/>
      <dgm:spPr/>
    </dgm:pt>
    <dgm:pt modelId="{46E2269F-9420-4A69-8A25-8C9297FC96F2}" type="pres">
      <dgm:prSet presAssocID="{72CF9A96-C702-4A01-B9D5-402D2486B4C7}" presName="tx2" presStyleLbl="revTx" presStyleIdx="3" presStyleCnt="8"/>
      <dgm:spPr/>
    </dgm:pt>
    <dgm:pt modelId="{7A2B5DFC-1E2D-4F69-BA17-80984B2F45BE}" type="pres">
      <dgm:prSet presAssocID="{72CF9A96-C702-4A01-B9D5-402D2486B4C7}" presName="vert2" presStyleCnt="0"/>
      <dgm:spPr/>
    </dgm:pt>
    <dgm:pt modelId="{EC745E71-BEDD-4212-8492-8BCC5ED8D1F8}" type="pres">
      <dgm:prSet presAssocID="{72CF9A96-C702-4A01-B9D5-402D2486B4C7}" presName="thinLine2b" presStyleLbl="callout" presStyleIdx="1" presStyleCnt="4"/>
      <dgm:spPr/>
    </dgm:pt>
    <dgm:pt modelId="{86A49507-9867-4891-AA26-0594175B40DB}" type="pres">
      <dgm:prSet presAssocID="{72CF9A96-C702-4A01-B9D5-402D2486B4C7}" presName="vertSpace2b" presStyleCnt="0"/>
      <dgm:spPr/>
    </dgm:pt>
    <dgm:pt modelId="{2D5E4884-CB21-45ED-9DE4-858F99D51808}" type="pres">
      <dgm:prSet presAssocID="{E5458844-0987-4E5C-9108-AC912D9C986E}" presName="thickLine" presStyleLbl="alignNode1" presStyleIdx="2" presStyleCnt="4"/>
      <dgm:spPr/>
    </dgm:pt>
    <dgm:pt modelId="{E893EFBA-0E69-43BB-BC49-5AE44B773420}" type="pres">
      <dgm:prSet presAssocID="{E5458844-0987-4E5C-9108-AC912D9C986E}" presName="horz1" presStyleCnt="0"/>
      <dgm:spPr/>
    </dgm:pt>
    <dgm:pt modelId="{099833A9-E649-4363-AFCD-A076FC344B19}" type="pres">
      <dgm:prSet presAssocID="{E5458844-0987-4E5C-9108-AC912D9C986E}" presName="tx1" presStyleLbl="revTx" presStyleIdx="4" presStyleCnt="8"/>
      <dgm:spPr/>
    </dgm:pt>
    <dgm:pt modelId="{8D1D3A62-9BD1-4726-A477-DB40541F3CB1}" type="pres">
      <dgm:prSet presAssocID="{E5458844-0987-4E5C-9108-AC912D9C986E}" presName="vert1" presStyleCnt="0"/>
      <dgm:spPr/>
    </dgm:pt>
    <dgm:pt modelId="{AB843277-0951-4968-AAF7-201CB9A0EE5D}" type="pres">
      <dgm:prSet presAssocID="{B354C16C-8509-4CE0-9CD5-CCFF58EA33BB}" presName="vertSpace2a" presStyleCnt="0"/>
      <dgm:spPr/>
    </dgm:pt>
    <dgm:pt modelId="{EF28FA8F-45D7-479F-97BE-7B24B5DC011F}" type="pres">
      <dgm:prSet presAssocID="{B354C16C-8509-4CE0-9CD5-CCFF58EA33BB}" presName="horz2" presStyleCnt="0"/>
      <dgm:spPr/>
    </dgm:pt>
    <dgm:pt modelId="{3D72EDF8-05E2-4BB2-8A27-2AB435E7D87C}" type="pres">
      <dgm:prSet presAssocID="{B354C16C-8509-4CE0-9CD5-CCFF58EA33BB}" presName="horzSpace2" presStyleCnt="0"/>
      <dgm:spPr/>
    </dgm:pt>
    <dgm:pt modelId="{7763346F-8D9B-4E1F-AF92-F8C3EBE85136}" type="pres">
      <dgm:prSet presAssocID="{B354C16C-8509-4CE0-9CD5-CCFF58EA33BB}" presName="tx2" presStyleLbl="revTx" presStyleIdx="5" presStyleCnt="8"/>
      <dgm:spPr/>
    </dgm:pt>
    <dgm:pt modelId="{A37B331A-0084-41FB-85FF-80A23CD5FE3D}" type="pres">
      <dgm:prSet presAssocID="{B354C16C-8509-4CE0-9CD5-CCFF58EA33BB}" presName="vert2" presStyleCnt="0"/>
      <dgm:spPr/>
    </dgm:pt>
    <dgm:pt modelId="{7B3F033C-3AA3-45DB-BDCF-54CF951AB0FD}" type="pres">
      <dgm:prSet presAssocID="{B354C16C-8509-4CE0-9CD5-CCFF58EA33BB}" presName="thinLine2b" presStyleLbl="callout" presStyleIdx="2" presStyleCnt="4"/>
      <dgm:spPr/>
    </dgm:pt>
    <dgm:pt modelId="{9B890343-FBFD-4680-B1DE-EDD81273DA32}" type="pres">
      <dgm:prSet presAssocID="{B354C16C-8509-4CE0-9CD5-CCFF58EA33BB}" presName="vertSpace2b" presStyleCnt="0"/>
      <dgm:spPr/>
    </dgm:pt>
    <dgm:pt modelId="{21F2C1E3-B067-4AD9-AA29-F935D97FB086}" type="pres">
      <dgm:prSet presAssocID="{D01A710E-238F-4831-BFC0-72B1E09811ED}" presName="thickLine" presStyleLbl="alignNode1" presStyleIdx="3" presStyleCnt="4"/>
      <dgm:spPr/>
    </dgm:pt>
    <dgm:pt modelId="{1D8652E3-F4D6-4527-81DF-CBFDDF506412}" type="pres">
      <dgm:prSet presAssocID="{D01A710E-238F-4831-BFC0-72B1E09811ED}" presName="horz1" presStyleCnt="0"/>
      <dgm:spPr/>
    </dgm:pt>
    <dgm:pt modelId="{5A664334-5A85-4C4D-B841-F77D97604AE6}" type="pres">
      <dgm:prSet presAssocID="{D01A710E-238F-4831-BFC0-72B1E09811ED}" presName="tx1" presStyleLbl="revTx" presStyleIdx="6" presStyleCnt="8"/>
      <dgm:spPr/>
    </dgm:pt>
    <dgm:pt modelId="{8BB96124-24C8-4AA3-9419-344120696720}" type="pres">
      <dgm:prSet presAssocID="{D01A710E-238F-4831-BFC0-72B1E09811ED}" presName="vert1" presStyleCnt="0"/>
      <dgm:spPr/>
    </dgm:pt>
    <dgm:pt modelId="{8EC1FA7C-648E-44F4-8C68-DCD816792C8A}" type="pres">
      <dgm:prSet presAssocID="{B6654C0C-C25B-45A7-A5A1-69724B9C0967}" presName="vertSpace2a" presStyleCnt="0"/>
      <dgm:spPr/>
    </dgm:pt>
    <dgm:pt modelId="{CE3D1D70-A1DF-4621-98B4-3B38B3DCDB1B}" type="pres">
      <dgm:prSet presAssocID="{B6654C0C-C25B-45A7-A5A1-69724B9C0967}" presName="horz2" presStyleCnt="0"/>
      <dgm:spPr/>
    </dgm:pt>
    <dgm:pt modelId="{9A0CF4AF-2CCB-4256-A2EC-9B27C5C6880D}" type="pres">
      <dgm:prSet presAssocID="{B6654C0C-C25B-45A7-A5A1-69724B9C0967}" presName="horzSpace2" presStyleCnt="0"/>
      <dgm:spPr/>
    </dgm:pt>
    <dgm:pt modelId="{4EB42B7C-7DE1-488D-BA7B-1596D02E26A2}" type="pres">
      <dgm:prSet presAssocID="{B6654C0C-C25B-45A7-A5A1-69724B9C0967}" presName="tx2" presStyleLbl="revTx" presStyleIdx="7" presStyleCnt="8"/>
      <dgm:spPr/>
    </dgm:pt>
    <dgm:pt modelId="{B4354CEF-A9B9-40C5-8E32-8BC8515F6688}" type="pres">
      <dgm:prSet presAssocID="{B6654C0C-C25B-45A7-A5A1-69724B9C0967}" presName="vert2" presStyleCnt="0"/>
      <dgm:spPr/>
    </dgm:pt>
    <dgm:pt modelId="{907CCFB0-0EDE-49BC-B0D0-4E5461EFCB8E}" type="pres">
      <dgm:prSet presAssocID="{B6654C0C-C25B-45A7-A5A1-69724B9C0967}" presName="thinLine2b" presStyleLbl="callout" presStyleIdx="3" presStyleCnt="4"/>
      <dgm:spPr/>
    </dgm:pt>
    <dgm:pt modelId="{846342ED-1B7E-4DBD-8EC4-D00196B66207}" type="pres">
      <dgm:prSet presAssocID="{B6654C0C-C25B-45A7-A5A1-69724B9C0967}" presName="vertSpace2b" presStyleCnt="0"/>
      <dgm:spPr/>
    </dgm:pt>
  </dgm:ptLst>
  <dgm:cxnLst>
    <dgm:cxn modelId="{3BD15B07-BBE8-44C8-8421-9CFC01B49368}" srcId="{C13E23A9-A847-4B02-83A0-27EC0EDD9434}" destId="{45476F10-26C8-44E4-84CE-D6495DE99BF8}" srcOrd="1" destOrd="0" parTransId="{DF6B4BFF-4951-436F-BF1F-5113F43B28A0}" sibTransId="{2EB4F879-6C57-499D-8C21-6FE49ECF64FF}"/>
    <dgm:cxn modelId="{B7513B0D-6709-4F88-B509-65C2096F5B3F}" srcId="{C13E23A9-A847-4B02-83A0-27EC0EDD9434}" destId="{6C91CED6-DEE0-4668-BD3F-D78062AED8B5}" srcOrd="0" destOrd="0" parTransId="{3E62CCCB-C11C-4A90-8049-57330E8C0566}" sibTransId="{12D8DD44-0526-4D1E-874C-3C332C054258}"/>
    <dgm:cxn modelId="{AE672710-E1C6-4311-8D5D-F79238188151}" type="presOf" srcId="{6C91CED6-DEE0-4668-BD3F-D78062AED8B5}" destId="{CF62D5DF-9B49-40F5-B659-82864207D099}" srcOrd="0" destOrd="0" presId="urn:microsoft.com/office/officeart/2008/layout/LinedList"/>
    <dgm:cxn modelId="{88A86717-6D75-4D5F-9492-6E169ACB0F7D}" type="presOf" srcId="{45476F10-26C8-44E4-84CE-D6495DE99BF8}" destId="{CC1ECEC7-D561-4DDE-86FF-8A4EE000492F}" srcOrd="0" destOrd="0" presId="urn:microsoft.com/office/officeart/2008/layout/LinedList"/>
    <dgm:cxn modelId="{B5EF8C1E-127C-46EF-8ADD-E832D3DC72F1}" srcId="{45476F10-26C8-44E4-84CE-D6495DE99BF8}" destId="{72CF9A96-C702-4A01-B9D5-402D2486B4C7}" srcOrd="0" destOrd="0" parTransId="{8C8AA565-8E3E-44AE-B252-C0833CF82B0C}" sibTransId="{D20DD00B-EA1F-4DE7-8D05-B281CD24293E}"/>
    <dgm:cxn modelId="{A3F93524-D97F-4753-997B-3C226983DC2A}" type="presOf" srcId="{B6654C0C-C25B-45A7-A5A1-69724B9C0967}" destId="{4EB42B7C-7DE1-488D-BA7B-1596D02E26A2}" srcOrd="0" destOrd="0" presId="urn:microsoft.com/office/officeart/2008/layout/LinedList"/>
    <dgm:cxn modelId="{6FAFD527-6811-433C-9905-F55141613F06}" srcId="{C13E23A9-A847-4B02-83A0-27EC0EDD9434}" destId="{E5458844-0987-4E5C-9108-AC912D9C986E}" srcOrd="2" destOrd="0" parTransId="{B5AA42ED-18D5-461B-A69B-B9A75BF97208}" sibTransId="{0AEC21E4-2328-42B2-AD08-811637C1F4D4}"/>
    <dgm:cxn modelId="{67A05328-6091-41E4-B45B-9C8594DE6453}" type="presOf" srcId="{72CF9A96-C702-4A01-B9D5-402D2486B4C7}" destId="{46E2269F-9420-4A69-8A25-8C9297FC96F2}" srcOrd="0" destOrd="0" presId="urn:microsoft.com/office/officeart/2008/layout/LinedList"/>
    <dgm:cxn modelId="{43C16C41-AAD3-4FBA-AB72-C8C85FA9DB69}" type="presOf" srcId="{D01A710E-238F-4831-BFC0-72B1E09811ED}" destId="{5A664334-5A85-4C4D-B841-F77D97604AE6}" srcOrd="0" destOrd="0" presId="urn:microsoft.com/office/officeart/2008/layout/LinedList"/>
    <dgm:cxn modelId="{3A016B6B-B16A-4D83-AA75-172DEF43E600}" srcId="{D01A710E-238F-4831-BFC0-72B1E09811ED}" destId="{B6654C0C-C25B-45A7-A5A1-69724B9C0967}" srcOrd="0" destOrd="0" parTransId="{0A7D1B85-8D1C-4212-90FB-F5F6DC8FFE19}" sibTransId="{83AA963E-0586-4290-B484-1B55374197D1}"/>
    <dgm:cxn modelId="{4E628B54-AAC3-498B-B5BF-188FB48C9F1D}" type="presOf" srcId="{B354C16C-8509-4CE0-9CD5-CCFF58EA33BB}" destId="{7763346F-8D9B-4E1F-AF92-F8C3EBE85136}" srcOrd="0" destOrd="0" presId="urn:microsoft.com/office/officeart/2008/layout/LinedList"/>
    <dgm:cxn modelId="{E4EC249D-76BB-413C-B400-EC97E8E8719C}" type="presOf" srcId="{E5458844-0987-4E5C-9108-AC912D9C986E}" destId="{099833A9-E649-4363-AFCD-A076FC344B19}" srcOrd="0" destOrd="0" presId="urn:microsoft.com/office/officeart/2008/layout/LinedList"/>
    <dgm:cxn modelId="{558F00A5-CCA1-40D6-9E70-A85B189A6DB5}" srcId="{6C91CED6-DEE0-4668-BD3F-D78062AED8B5}" destId="{7DAEBD9F-78A2-4951-8838-55CDF2A5680F}" srcOrd="0" destOrd="0" parTransId="{C755D661-24A0-434E-92D4-A5A4DA7D8165}" sibTransId="{BE22C374-89CE-4EC3-A14E-2E1E167C754C}"/>
    <dgm:cxn modelId="{0DEC69BE-1C63-4782-B8E0-24A8EF353764}" type="presOf" srcId="{7DAEBD9F-78A2-4951-8838-55CDF2A5680F}" destId="{960638A4-50CC-4F12-B3E2-88AB730A037A}" srcOrd="0" destOrd="0" presId="urn:microsoft.com/office/officeart/2008/layout/LinedList"/>
    <dgm:cxn modelId="{3F62F1D7-B3F7-465B-B9EC-490D6A5D446D}" srcId="{C13E23A9-A847-4B02-83A0-27EC0EDD9434}" destId="{D01A710E-238F-4831-BFC0-72B1E09811ED}" srcOrd="3" destOrd="0" parTransId="{918B99A1-6342-4BB6-9127-52DC06E10867}" sibTransId="{439C948E-09FE-4CE9-A3B8-876081579DF6}"/>
    <dgm:cxn modelId="{BC94B1E6-884D-4A82-A9D0-22B17A500039}" type="presOf" srcId="{C13E23A9-A847-4B02-83A0-27EC0EDD9434}" destId="{3E0BA7E3-3FF2-42E1-A886-C662CA203343}" srcOrd="0" destOrd="0" presId="urn:microsoft.com/office/officeart/2008/layout/LinedList"/>
    <dgm:cxn modelId="{7095BBFD-AA10-4731-BD7C-0F36F8EDB7FB}" srcId="{E5458844-0987-4E5C-9108-AC912D9C986E}" destId="{B354C16C-8509-4CE0-9CD5-CCFF58EA33BB}" srcOrd="0" destOrd="0" parTransId="{8B7A2699-FCC9-491F-A373-7320CCE90171}" sibTransId="{334501E5-639A-40EF-9B5A-095A245F9617}"/>
    <dgm:cxn modelId="{195FC6FA-7794-4100-AB80-49F71F4D12FB}" type="presParOf" srcId="{3E0BA7E3-3FF2-42E1-A886-C662CA203343}" destId="{79B3112B-49BD-41D2-9A0F-8F7331EE38C8}" srcOrd="0" destOrd="0" presId="urn:microsoft.com/office/officeart/2008/layout/LinedList"/>
    <dgm:cxn modelId="{91A72FF2-2921-48DB-A9C4-FA3B5AD125FF}" type="presParOf" srcId="{3E0BA7E3-3FF2-42E1-A886-C662CA203343}" destId="{CCCEE991-2310-41BA-8A0F-F4B26E84D716}" srcOrd="1" destOrd="0" presId="urn:microsoft.com/office/officeart/2008/layout/LinedList"/>
    <dgm:cxn modelId="{3CBB7593-DDFB-4515-8B27-01F7512BFD8D}" type="presParOf" srcId="{CCCEE991-2310-41BA-8A0F-F4B26E84D716}" destId="{CF62D5DF-9B49-40F5-B659-82864207D099}" srcOrd="0" destOrd="0" presId="urn:microsoft.com/office/officeart/2008/layout/LinedList"/>
    <dgm:cxn modelId="{5E3BCE05-EF8C-4C27-BEC8-61896D0D1C96}" type="presParOf" srcId="{CCCEE991-2310-41BA-8A0F-F4B26E84D716}" destId="{32967F91-3485-46A5-BE91-7F28A722ED67}" srcOrd="1" destOrd="0" presId="urn:microsoft.com/office/officeart/2008/layout/LinedList"/>
    <dgm:cxn modelId="{302BEC03-4A10-4691-9CE6-A69D874F11E2}" type="presParOf" srcId="{32967F91-3485-46A5-BE91-7F28A722ED67}" destId="{3B990EB1-0260-4D54-BE63-1CCC484FBBE7}" srcOrd="0" destOrd="0" presId="urn:microsoft.com/office/officeart/2008/layout/LinedList"/>
    <dgm:cxn modelId="{67ED2E35-6D72-4039-BFC3-3C4A8E284C6C}" type="presParOf" srcId="{32967F91-3485-46A5-BE91-7F28A722ED67}" destId="{287B5277-4BF7-4056-86A5-2E4C31545663}" srcOrd="1" destOrd="0" presId="urn:microsoft.com/office/officeart/2008/layout/LinedList"/>
    <dgm:cxn modelId="{6267F5C5-C214-405E-96F8-A5E6887CDC6B}" type="presParOf" srcId="{287B5277-4BF7-4056-86A5-2E4C31545663}" destId="{1D573735-AD46-4C71-8FE9-472C831750E1}" srcOrd="0" destOrd="0" presId="urn:microsoft.com/office/officeart/2008/layout/LinedList"/>
    <dgm:cxn modelId="{724E4BC1-74A5-4722-BE50-DBB6C8213007}" type="presParOf" srcId="{287B5277-4BF7-4056-86A5-2E4C31545663}" destId="{960638A4-50CC-4F12-B3E2-88AB730A037A}" srcOrd="1" destOrd="0" presId="urn:microsoft.com/office/officeart/2008/layout/LinedList"/>
    <dgm:cxn modelId="{6CFA2C77-2661-4851-80B9-1BBBD835B271}" type="presParOf" srcId="{287B5277-4BF7-4056-86A5-2E4C31545663}" destId="{F6D7AF09-948A-44B6-ACE2-612AFEF77EA2}" srcOrd="2" destOrd="0" presId="urn:microsoft.com/office/officeart/2008/layout/LinedList"/>
    <dgm:cxn modelId="{EAC6A1D9-4225-4910-B30C-4BEA95C82871}" type="presParOf" srcId="{32967F91-3485-46A5-BE91-7F28A722ED67}" destId="{5811C341-6976-461C-BA6C-2722846DC8D4}" srcOrd="2" destOrd="0" presId="urn:microsoft.com/office/officeart/2008/layout/LinedList"/>
    <dgm:cxn modelId="{BF6258BA-9F05-40B7-A312-684D8DB47D34}" type="presParOf" srcId="{32967F91-3485-46A5-BE91-7F28A722ED67}" destId="{BBF1CB86-A752-4335-96EE-16D59C3B08F7}" srcOrd="3" destOrd="0" presId="urn:microsoft.com/office/officeart/2008/layout/LinedList"/>
    <dgm:cxn modelId="{BD785884-3220-4D69-9BA8-1D0EB5B06584}" type="presParOf" srcId="{3E0BA7E3-3FF2-42E1-A886-C662CA203343}" destId="{10A405B7-BFB4-4D4A-BBC0-D588E8FD5401}" srcOrd="2" destOrd="0" presId="urn:microsoft.com/office/officeart/2008/layout/LinedList"/>
    <dgm:cxn modelId="{56379F53-7963-49AE-B729-9ABD3333C703}" type="presParOf" srcId="{3E0BA7E3-3FF2-42E1-A886-C662CA203343}" destId="{4BBC8C76-E405-4896-9D44-98EBD89342DA}" srcOrd="3" destOrd="0" presId="urn:microsoft.com/office/officeart/2008/layout/LinedList"/>
    <dgm:cxn modelId="{84CB5D79-96C6-4E1C-ACC4-4AB1CFDC59F0}" type="presParOf" srcId="{4BBC8C76-E405-4896-9D44-98EBD89342DA}" destId="{CC1ECEC7-D561-4DDE-86FF-8A4EE000492F}" srcOrd="0" destOrd="0" presId="urn:microsoft.com/office/officeart/2008/layout/LinedList"/>
    <dgm:cxn modelId="{656FDFE7-4269-4713-BE7D-60388A7F1DF5}" type="presParOf" srcId="{4BBC8C76-E405-4896-9D44-98EBD89342DA}" destId="{2C124228-D5EA-4C47-897C-E15B7C4ACC28}" srcOrd="1" destOrd="0" presId="urn:microsoft.com/office/officeart/2008/layout/LinedList"/>
    <dgm:cxn modelId="{6769709C-8C9C-4528-B153-8C1677AF9EF3}" type="presParOf" srcId="{2C124228-D5EA-4C47-897C-E15B7C4ACC28}" destId="{AC02854B-B1FE-45AA-B262-58D3047E4DF7}" srcOrd="0" destOrd="0" presId="urn:microsoft.com/office/officeart/2008/layout/LinedList"/>
    <dgm:cxn modelId="{96AC7CC6-7200-437F-AABF-859CAA238381}" type="presParOf" srcId="{2C124228-D5EA-4C47-897C-E15B7C4ACC28}" destId="{922C4991-496D-4112-969E-4D15BE72A5FB}" srcOrd="1" destOrd="0" presId="urn:microsoft.com/office/officeart/2008/layout/LinedList"/>
    <dgm:cxn modelId="{C3AA6F19-A065-42A9-8DFD-411D654615A6}" type="presParOf" srcId="{922C4991-496D-4112-969E-4D15BE72A5FB}" destId="{83380BDD-F3A8-4D80-984A-4B1947F92CD4}" srcOrd="0" destOrd="0" presId="urn:microsoft.com/office/officeart/2008/layout/LinedList"/>
    <dgm:cxn modelId="{0FDAED1E-4E7F-4031-B899-46B01972DF81}" type="presParOf" srcId="{922C4991-496D-4112-969E-4D15BE72A5FB}" destId="{46E2269F-9420-4A69-8A25-8C9297FC96F2}" srcOrd="1" destOrd="0" presId="urn:microsoft.com/office/officeart/2008/layout/LinedList"/>
    <dgm:cxn modelId="{8D646F52-8713-4FBF-8B9A-FDF46AF6A7D9}" type="presParOf" srcId="{922C4991-496D-4112-969E-4D15BE72A5FB}" destId="{7A2B5DFC-1E2D-4F69-BA17-80984B2F45BE}" srcOrd="2" destOrd="0" presId="urn:microsoft.com/office/officeart/2008/layout/LinedList"/>
    <dgm:cxn modelId="{31D6B1B2-B3BD-4610-9DAE-01C095AD6F85}" type="presParOf" srcId="{2C124228-D5EA-4C47-897C-E15B7C4ACC28}" destId="{EC745E71-BEDD-4212-8492-8BCC5ED8D1F8}" srcOrd="2" destOrd="0" presId="urn:microsoft.com/office/officeart/2008/layout/LinedList"/>
    <dgm:cxn modelId="{31D4BE72-CEA7-4907-841B-55CC7C242613}" type="presParOf" srcId="{2C124228-D5EA-4C47-897C-E15B7C4ACC28}" destId="{86A49507-9867-4891-AA26-0594175B40DB}" srcOrd="3" destOrd="0" presId="urn:microsoft.com/office/officeart/2008/layout/LinedList"/>
    <dgm:cxn modelId="{B52EC546-220F-4B6A-98E9-D479B759CF55}" type="presParOf" srcId="{3E0BA7E3-3FF2-42E1-A886-C662CA203343}" destId="{2D5E4884-CB21-45ED-9DE4-858F99D51808}" srcOrd="4" destOrd="0" presId="urn:microsoft.com/office/officeart/2008/layout/LinedList"/>
    <dgm:cxn modelId="{B4AFA9C0-381B-47E9-A745-3F8301BF6409}" type="presParOf" srcId="{3E0BA7E3-3FF2-42E1-A886-C662CA203343}" destId="{E893EFBA-0E69-43BB-BC49-5AE44B773420}" srcOrd="5" destOrd="0" presId="urn:microsoft.com/office/officeart/2008/layout/LinedList"/>
    <dgm:cxn modelId="{11954A6F-C1D2-4AB8-B6D7-C6DD65E572DD}" type="presParOf" srcId="{E893EFBA-0E69-43BB-BC49-5AE44B773420}" destId="{099833A9-E649-4363-AFCD-A076FC344B19}" srcOrd="0" destOrd="0" presId="urn:microsoft.com/office/officeart/2008/layout/LinedList"/>
    <dgm:cxn modelId="{B85D3816-4BEF-4AB8-B928-3285AF6757BD}" type="presParOf" srcId="{E893EFBA-0E69-43BB-BC49-5AE44B773420}" destId="{8D1D3A62-9BD1-4726-A477-DB40541F3CB1}" srcOrd="1" destOrd="0" presId="urn:microsoft.com/office/officeart/2008/layout/LinedList"/>
    <dgm:cxn modelId="{BCCDCC4B-9E26-41A0-AE23-BA187A11F9A8}" type="presParOf" srcId="{8D1D3A62-9BD1-4726-A477-DB40541F3CB1}" destId="{AB843277-0951-4968-AAF7-201CB9A0EE5D}" srcOrd="0" destOrd="0" presId="urn:microsoft.com/office/officeart/2008/layout/LinedList"/>
    <dgm:cxn modelId="{C7A445A8-9469-4B9B-B0BF-AF0DD4D8382B}" type="presParOf" srcId="{8D1D3A62-9BD1-4726-A477-DB40541F3CB1}" destId="{EF28FA8F-45D7-479F-97BE-7B24B5DC011F}" srcOrd="1" destOrd="0" presId="urn:microsoft.com/office/officeart/2008/layout/LinedList"/>
    <dgm:cxn modelId="{9C5CB2C0-0C0B-4A0C-B60C-94BD0AE737CD}" type="presParOf" srcId="{EF28FA8F-45D7-479F-97BE-7B24B5DC011F}" destId="{3D72EDF8-05E2-4BB2-8A27-2AB435E7D87C}" srcOrd="0" destOrd="0" presId="urn:microsoft.com/office/officeart/2008/layout/LinedList"/>
    <dgm:cxn modelId="{C773AE78-12F8-4A4C-A69E-467A65B9B375}" type="presParOf" srcId="{EF28FA8F-45D7-479F-97BE-7B24B5DC011F}" destId="{7763346F-8D9B-4E1F-AF92-F8C3EBE85136}" srcOrd="1" destOrd="0" presId="urn:microsoft.com/office/officeart/2008/layout/LinedList"/>
    <dgm:cxn modelId="{AAB3A234-8A23-40A2-B521-B53E93903264}" type="presParOf" srcId="{EF28FA8F-45D7-479F-97BE-7B24B5DC011F}" destId="{A37B331A-0084-41FB-85FF-80A23CD5FE3D}" srcOrd="2" destOrd="0" presId="urn:microsoft.com/office/officeart/2008/layout/LinedList"/>
    <dgm:cxn modelId="{9DDD311D-A3C2-45B5-A9E8-4BA30DBB83DF}" type="presParOf" srcId="{8D1D3A62-9BD1-4726-A477-DB40541F3CB1}" destId="{7B3F033C-3AA3-45DB-BDCF-54CF951AB0FD}" srcOrd="2" destOrd="0" presId="urn:microsoft.com/office/officeart/2008/layout/LinedList"/>
    <dgm:cxn modelId="{3FCA9AAD-D52E-4F03-AAE6-913AA00C76C9}" type="presParOf" srcId="{8D1D3A62-9BD1-4726-A477-DB40541F3CB1}" destId="{9B890343-FBFD-4680-B1DE-EDD81273DA32}" srcOrd="3" destOrd="0" presId="urn:microsoft.com/office/officeart/2008/layout/LinedList"/>
    <dgm:cxn modelId="{67B4F670-FB33-4652-B590-1DF703ACD0F8}" type="presParOf" srcId="{3E0BA7E3-3FF2-42E1-A886-C662CA203343}" destId="{21F2C1E3-B067-4AD9-AA29-F935D97FB086}" srcOrd="6" destOrd="0" presId="urn:microsoft.com/office/officeart/2008/layout/LinedList"/>
    <dgm:cxn modelId="{892F016E-EBA9-4580-901B-1F6C47A5254D}" type="presParOf" srcId="{3E0BA7E3-3FF2-42E1-A886-C662CA203343}" destId="{1D8652E3-F4D6-4527-81DF-CBFDDF506412}" srcOrd="7" destOrd="0" presId="urn:microsoft.com/office/officeart/2008/layout/LinedList"/>
    <dgm:cxn modelId="{7EC11F3D-F1F1-4B5C-B08C-590409FB068D}" type="presParOf" srcId="{1D8652E3-F4D6-4527-81DF-CBFDDF506412}" destId="{5A664334-5A85-4C4D-B841-F77D97604AE6}" srcOrd="0" destOrd="0" presId="urn:microsoft.com/office/officeart/2008/layout/LinedList"/>
    <dgm:cxn modelId="{B5187505-123A-4ACA-9745-6ACB125A9ED9}" type="presParOf" srcId="{1D8652E3-F4D6-4527-81DF-CBFDDF506412}" destId="{8BB96124-24C8-4AA3-9419-344120696720}" srcOrd="1" destOrd="0" presId="urn:microsoft.com/office/officeart/2008/layout/LinedList"/>
    <dgm:cxn modelId="{411F1D50-83CD-4600-923B-1BDD1A5ADEE7}" type="presParOf" srcId="{8BB96124-24C8-4AA3-9419-344120696720}" destId="{8EC1FA7C-648E-44F4-8C68-DCD816792C8A}" srcOrd="0" destOrd="0" presId="urn:microsoft.com/office/officeart/2008/layout/LinedList"/>
    <dgm:cxn modelId="{3DC57776-A697-4B4C-AA0C-556828AF76B1}" type="presParOf" srcId="{8BB96124-24C8-4AA3-9419-344120696720}" destId="{CE3D1D70-A1DF-4621-98B4-3B38B3DCDB1B}" srcOrd="1" destOrd="0" presId="urn:microsoft.com/office/officeart/2008/layout/LinedList"/>
    <dgm:cxn modelId="{8FF68CB5-818B-437E-A4C8-42829CC21F39}" type="presParOf" srcId="{CE3D1D70-A1DF-4621-98B4-3B38B3DCDB1B}" destId="{9A0CF4AF-2CCB-4256-A2EC-9B27C5C6880D}" srcOrd="0" destOrd="0" presId="urn:microsoft.com/office/officeart/2008/layout/LinedList"/>
    <dgm:cxn modelId="{420B3993-E6B5-4B64-9FFA-1078FFED6985}" type="presParOf" srcId="{CE3D1D70-A1DF-4621-98B4-3B38B3DCDB1B}" destId="{4EB42B7C-7DE1-488D-BA7B-1596D02E26A2}" srcOrd="1" destOrd="0" presId="urn:microsoft.com/office/officeart/2008/layout/LinedList"/>
    <dgm:cxn modelId="{60576F9C-70C5-4E08-8A20-3E3D69732604}" type="presParOf" srcId="{CE3D1D70-A1DF-4621-98B4-3B38B3DCDB1B}" destId="{B4354CEF-A9B9-40C5-8E32-8BC8515F6688}" srcOrd="2" destOrd="0" presId="urn:microsoft.com/office/officeart/2008/layout/LinedList"/>
    <dgm:cxn modelId="{D08DCD26-22E0-4607-AD05-289C20A062D7}" type="presParOf" srcId="{8BB96124-24C8-4AA3-9419-344120696720}" destId="{907CCFB0-0EDE-49BC-B0D0-4E5461EFCB8E}" srcOrd="2" destOrd="0" presId="urn:microsoft.com/office/officeart/2008/layout/LinedList"/>
    <dgm:cxn modelId="{D2D6FE1C-023F-4D19-9765-775A2A35385D}" type="presParOf" srcId="{8BB96124-24C8-4AA3-9419-344120696720}" destId="{846342ED-1B7E-4DBD-8EC4-D00196B66207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CEB6CE-05F5-4255-8162-4F101EF74867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83E72C6-EE41-4928-B9B3-300F6A69FB0B}">
      <dgm:prSet/>
      <dgm:spPr/>
      <dgm:t>
        <a:bodyPr/>
        <a:lstStyle/>
        <a:p>
          <a:pPr algn="ctr"/>
          <a:r>
            <a:rPr lang="en-US">
              <a:latin typeface="Agency FB" panose="020B0503020202020204" pitchFamily="34" charset="0"/>
            </a:rPr>
            <a:t>3D modeled and printed a payload casing </a:t>
          </a:r>
        </a:p>
      </dgm:t>
    </dgm:pt>
    <dgm:pt modelId="{6499E03C-3167-4057-A020-CC7676D8B585}" type="parTrans" cxnId="{AE4ED890-A0DC-4A42-8F5D-127F70D4A41B}">
      <dgm:prSet/>
      <dgm:spPr/>
      <dgm:t>
        <a:bodyPr/>
        <a:lstStyle/>
        <a:p>
          <a:endParaRPr lang="en-US"/>
        </a:p>
      </dgm:t>
    </dgm:pt>
    <dgm:pt modelId="{2D761E94-CA58-4ED5-9A52-47E11BFFCDF9}" type="sibTrans" cxnId="{AE4ED890-A0DC-4A42-8F5D-127F70D4A41B}">
      <dgm:prSet/>
      <dgm:spPr/>
      <dgm:t>
        <a:bodyPr/>
        <a:lstStyle/>
        <a:p>
          <a:endParaRPr lang="en-US"/>
        </a:p>
      </dgm:t>
    </dgm:pt>
    <dgm:pt modelId="{9872067B-CB78-4A10-9B21-0A666B758AEF}">
      <dgm:prSet/>
      <dgm:spPr/>
      <dgm:t>
        <a:bodyPr/>
        <a:lstStyle/>
        <a:p>
          <a:pPr algn="ctr"/>
          <a:r>
            <a:rPr lang="en-US">
              <a:latin typeface="Agency FB" panose="020B0503020202020204" pitchFamily="34" charset="0"/>
            </a:rPr>
            <a:t>3D modeled and printed a battery casing </a:t>
          </a:r>
        </a:p>
      </dgm:t>
    </dgm:pt>
    <dgm:pt modelId="{9A67F7B1-381E-497C-AD8B-88060B9888F7}" type="parTrans" cxnId="{F7DC6326-55A3-4DD8-9B68-AFB4A247D4FF}">
      <dgm:prSet/>
      <dgm:spPr/>
      <dgm:t>
        <a:bodyPr/>
        <a:lstStyle/>
        <a:p>
          <a:endParaRPr lang="en-US"/>
        </a:p>
      </dgm:t>
    </dgm:pt>
    <dgm:pt modelId="{D61ECBB2-8CFF-460E-AED0-F64BBF5201F5}" type="sibTrans" cxnId="{F7DC6326-55A3-4DD8-9B68-AFB4A247D4FF}">
      <dgm:prSet/>
      <dgm:spPr/>
      <dgm:t>
        <a:bodyPr/>
        <a:lstStyle/>
        <a:p>
          <a:endParaRPr lang="en-US"/>
        </a:p>
      </dgm:t>
    </dgm:pt>
    <dgm:pt modelId="{999CFA5D-EC63-4C96-82CE-58F1DED6009B}">
      <dgm:prSet/>
      <dgm:spPr/>
      <dgm:t>
        <a:bodyPr/>
        <a:lstStyle/>
        <a:p>
          <a:pPr algn="ctr"/>
          <a:r>
            <a:rPr lang="en-US">
              <a:latin typeface="Agency FB" panose="020B0503020202020204" pitchFamily="34" charset="0"/>
            </a:rPr>
            <a:t>Built and Trained a new neural network for whale detection</a:t>
          </a:r>
        </a:p>
      </dgm:t>
    </dgm:pt>
    <dgm:pt modelId="{8DEF6E10-C4C7-45DC-B208-3F79200810C2}" type="parTrans" cxnId="{A785018B-19AD-4E8C-B87E-9AB5C2923171}">
      <dgm:prSet/>
      <dgm:spPr/>
      <dgm:t>
        <a:bodyPr/>
        <a:lstStyle/>
        <a:p>
          <a:endParaRPr lang="en-US"/>
        </a:p>
      </dgm:t>
    </dgm:pt>
    <dgm:pt modelId="{7267EA2A-28BE-4BAD-90F5-633C31A818AC}" type="sibTrans" cxnId="{A785018B-19AD-4E8C-B87E-9AB5C2923171}">
      <dgm:prSet/>
      <dgm:spPr/>
      <dgm:t>
        <a:bodyPr/>
        <a:lstStyle/>
        <a:p>
          <a:endParaRPr lang="en-US"/>
        </a:p>
      </dgm:t>
    </dgm:pt>
    <dgm:pt modelId="{D3B10ADB-9674-462D-8694-9707244950E6}">
      <dgm:prSet/>
      <dgm:spPr/>
      <dgm:t>
        <a:bodyPr/>
        <a:lstStyle/>
        <a:p>
          <a:pPr algn="ctr"/>
          <a:r>
            <a:rPr lang="en-US">
              <a:latin typeface="Agency FB" panose="020B0503020202020204" pitchFamily="34" charset="0"/>
            </a:rPr>
            <a:t>Created documentation for future teams</a:t>
          </a:r>
        </a:p>
      </dgm:t>
    </dgm:pt>
    <dgm:pt modelId="{0357AA6A-EEAF-4F0D-80D5-B32F9D54AA48}" type="parTrans" cxnId="{020E01F2-BABB-4352-B3AB-6FFDED191BF4}">
      <dgm:prSet/>
      <dgm:spPr/>
      <dgm:t>
        <a:bodyPr/>
        <a:lstStyle/>
        <a:p>
          <a:endParaRPr lang="en-US"/>
        </a:p>
      </dgm:t>
    </dgm:pt>
    <dgm:pt modelId="{C0C0DBC7-6F82-4958-9BBD-264EE809E176}" type="sibTrans" cxnId="{020E01F2-BABB-4352-B3AB-6FFDED191BF4}">
      <dgm:prSet/>
      <dgm:spPr/>
      <dgm:t>
        <a:bodyPr/>
        <a:lstStyle/>
        <a:p>
          <a:endParaRPr lang="en-US"/>
        </a:p>
      </dgm:t>
    </dgm:pt>
    <dgm:pt modelId="{BA70FF0B-28BB-41D6-BBB9-8B46F01788CF}" type="pres">
      <dgm:prSet presAssocID="{41CEB6CE-05F5-4255-8162-4F101EF74867}" presName="linear" presStyleCnt="0">
        <dgm:presLayoutVars>
          <dgm:animLvl val="lvl"/>
          <dgm:resizeHandles val="exact"/>
        </dgm:presLayoutVars>
      </dgm:prSet>
      <dgm:spPr/>
    </dgm:pt>
    <dgm:pt modelId="{8DDFB3C8-67EE-447C-AC0D-F5FA1879DED7}" type="pres">
      <dgm:prSet presAssocID="{B83E72C6-EE41-4928-B9B3-300F6A69FB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A6AF29C-CB3A-45E4-85C1-FCADEEA6E242}" type="pres">
      <dgm:prSet presAssocID="{2D761E94-CA58-4ED5-9A52-47E11BFFCDF9}" presName="spacer" presStyleCnt="0"/>
      <dgm:spPr/>
    </dgm:pt>
    <dgm:pt modelId="{90FD5215-B55A-4907-A41C-0F2569AFF052}" type="pres">
      <dgm:prSet presAssocID="{9872067B-CB78-4A10-9B21-0A666B758AE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CD19B7-DC99-435D-9C3F-F011B181B970}" type="pres">
      <dgm:prSet presAssocID="{D61ECBB2-8CFF-460E-AED0-F64BBF5201F5}" presName="spacer" presStyleCnt="0"/>
      <dgm:spPr/>
    </dgm:pt>
    <dgm:pt modelId="{B69EAA1A-79FA-4BE2-A6B4-D950014687F8}" type="pres">
      <dgm:prSet presAssocID="{999CFA5D-EC63-4C96-82CE-58F1DED6009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DFD734-B41C-44E2-B859-4AED57104A73}" type="pres">
      <dgm:prSet presAssocID="{7267EA2A-28BE-4BAD-90F5-633C31A818AC}" presName="spacer" presStyleCnt="0"/>
      <dgm:spPr/>
    </dgm:pt>
    <dgm:pt modelId="{BD0F6C35-5A39-42A2-95B2-B00416D08EAD}" type="pres">
      <dgm:prSet presAssocID="{D3B10ADB-9674-462D-8694-9707244950E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65C9508-DC1A-4FAA-BD7D-24237D529C0C}" type="presOf" srcId="{999CFA5D-EC63-4C96-82CE-58F1DED6009B}" destId="{B69EAA1A-79FA-4BE2-A6B4-D950014687F8}" srcOrd="0" destOrd="0" presId="urn:microsoft.com/office/officeart/2005/8/layout/vList2"/>
    <dgm:cxn modelId="{6FC0510E-45B0-41C2-A517-8DE50BFE2C5E}" type="presOf" srcId="{9872067B-CB78-4A10-9B21-0A666B758AEF}" destId="{90FD5215-B55A-4907-A41C-0F2569AFF052}" srcOrd="0" destOrd="0" presId="urn:microsoft.com/office/officeart/2005/8/layout/vList2"/>
    <dgm:cxn modelId="{F7DC6326-55A3-4DD8-9B68-AFB4A247D4FF}" srcId="{41CEB6CE-05F5-4255-8162-4F101EF74867}" destId="{9872067B-CB78-4A10-9B21-0A666B758AEF}" srcOrd="1" destOrd="0" parTransId="{9A67F7B1-381E-497C-AD8B-88060B9888F7}" sibTransId="{D61ECBB2-8CFF-460E-AED0-F64BBF5201F5}"/>
    <dgm:cxn modelId="{30F0FE3D-23F4-4D76-BBA9-9F0FB99FB7EF}" type="presOf" srcId="{41CEB6CE-05F5-4255-8162-4F101EF74867}" destId="{BA70FF0B-28BB-41D6-BBB9-8B46F01788CF}" srcOrd="0" destOrd="0" presId="urn:microsoft.com/office/officeart/2005/8/layout/vList2"/>
    <dgm:cxn modelId="{0351796C-CFE6-4809-A78A-4340FBF023C5}" type="presOf" srcId="{B83E72C6-EE41-4928-B9B3-300F6A69FB0B}" destId="{8DDFB3C8-67EE-447C-AC0D-F5FA1879DED7}" srcOrd="0" destOrd="0" presId="urn:microsoft.com/office/officeart/2005/8/layout/vList2"/>
    <dgm:cxn modelId="{A785018B-19AD-4E8C-B87E-9AB5C2923171}" srcId="{41CEB6CE-05F5-4255-8162-4F101EF74867}" destId="{999CFA5D-EC63-4C96-82CE-58F1DED6009B}" srcOrd="2" destOrd="0" parTransId="{8DEF6E10-C4C7-45DC-B208-3F79200810C2}" sibTransId="{7267EA2A-28BE-4BAD-90F5-633C31A818AC}"/>
    <dgm:cxn modelId="{AE4ED890-A0DC-4A42-8F5D-127F70D4A41B}" srcId="{41CEB6CE-05F5-4255-8162-4F101EF74867}" destId="{B83E72C6-EE41-4928-B9B3-300F6A69FB0B}" srcOrd="0" destOrd="0" parTransId="{6499E03C-3167-4057-A020-CC7676D8B585}" sibTransId="{2D761E94-CA58-4ED5-9A52-47E11BFFCDF9}"/>
    <dgm:cxn modelId="{020E01F2-BABB-4352-B3AB-6FFDED191BF4}" srcId="{41CEB6CE-05F5-4255-8162-4F101EF74867}" destId="{D3B10ADB-9674-462D-8694-9707244950E6}" srcOrd="3" destOrd="0" parTransId="{0357AA6A-EEAF-4F0D-80D5-B32F9D54AA48}" sibTransId="{C0C0DBC7-6F82-4958-9BBD-264EE809E176}"/>
    <dgm:cxn modelId="{BCF867FB-3E85-40EF-8F14-3691E88A1ADB}" type="presOf" srcId="{D3B10ADB-9674-462D-8694-9707244950E6}" destId="{BD0F6C35-5A39-42A2-95B2-B00416D08EAD}" srcOrd="0" destOrd="0" presId="urn:microsoft.com/office/officeart/2005/8/layout/vList2"/>
    <dgm:cxn modelId="{D4A28588-B692-4171-BCA2-9CE699513BB8}" type="presParOf" srcId="{BA70FF0B-28BB-41D6-BBB9-8B46F01788CF}" destId="{8DDFB3C8-67EE-447C-AC0D-F5FA1879DED7}" srcOrd="0" destOrd="0" presId="urn:microsoft.com/office/officeart/2005/8/layout/vList2"/>
    <dgm:cxn modelId="{18BBD674-33D0-4A3E-A095-08C34F9D7914}" type="presParOf" srcId="{BA70FF0B-28BB-41D6-BBB9-8B46F01788CF}" destId="{FA6AF29C-CB3A-45E4-85C1-FCADEEA6E242}" srcOrd="1" destOrd="0" presId="urn:microsoft.com/office/officeart/2005/8/layout/vList2"/>
    <dgm:cxn modelId="{AD805E3C-3F84-42CB-8E5D-97EC69165056}" type="presParOf" srcId="{BA70FF0B-28BB-41D6-BBB9-8B46F01788CF}" destId="{90FD5215-B55A-4907-A41C-0F2569AFF052}" srcOrd="2" destOrd="0" presId="urn:microsoft.com/office/officeart/2005/8/layout/vList2"/>
    <dgm:cxn modelId="{C7D217C9-EFC4-4F19-A264-E37B5D68719C}" type="presParOf" srcId="{BA70FF0B-28BB-41D6-BBB9-8B46F01788CF}" destId="{96CD19B7-DC99-435D-9C3F-F011B181B970}" srcOrd="3" destOrd="0" presId="urn:microsoft.com/office/officeart/2005/8/layout/vList2"/>
    <dgm:cxn modelId="{0908DE7E-1C9F-499E-8E19-117E5A27591E}" type="presParOf" srcId="{BA70FF0B-28BB-41D6-BBB9-8B46F01788CF}" destId="{B69EAA1A-79FA-4BE2-A6B4-D950014687F8}" srcOrd="4" destOrd="0" presId="urn:microsoft.com/office/officeart/2005/8/layout/vList2"/>
    <dgm:cxn modelId="{32821B90-D939-4383-9075-48211BCB7D35}" type="presParOf" srcId="{BA70FF0B-28BB-41D6-BBB9-8B46F01788CF}" destId="{96DFD734-B41C-44E2-B859-4AED57104A73}" srcOrd="5" destOrd="0" presId="urn:microsoft.com/office/officeart/2005/8/layout/vList2"/>
    <dgm:cxn modelId="{D4379ED8-9E2B-4273-A29F-E01BE8E9E851}" type="presParOf" srcId="{BA70FF0B-28BB-41D6-BBB9-8B46F01788CF}" destId="{BD0F6C35-5A39-42A2-95B2-B00416D08E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EBAAD6-46A8-4DFC-B8FF-A9D13D13363B}" type="doc">
      <dgm:prSet loTypeId="urn:microsoft.com/office/officeart/2008/layout/Lin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A4E7C4-45E3-49F4-A5C6-C13FFE618361}">
      <dgm:prSet custT="1"/>
      <dgm:spPr/>
      <dgm:t>
        <a:bodyPr/>
        <a:lstStyle/>
        <a:p>
          <a:pPr algn="ctr"/>
          <a:r>
            <a:rPr lang="en-US" sz="1800" b="1">
              <a:latin typeface="Agency FB" panose="020B0503020202020204" pitchFamily="34" charset="0"/>
            </a:rPr>
            <a:t>Produced a functioning neural network that identifies aerial photos of turtles and whales</a:t>
          </a:r>
        </a:p>
      </dgm:t>
    </dgm:pt>
    <dgm:pt modelId="{247583EB-CA25-4D79-8200-D76F35E2DED3}" type="parTrans" cxnId="{707AE746-1DA0-404C-B426-39CF4DA5DDB7}">
      <dgm:prSet/>
      <dgm:spPr/>
      <dgm:t>
        <a:bodyPr/>
        <a:lstStyle/>
        <a:p>
          <a:endParaRPr lang="en-US"/>
        </a:p>
      </dgm:t>
    </dgm:pt>
    <dgm:pt modelId="{99C2A6D7-6F90-4025-83DF-4B034BE2553E}" type="sibTrans" cxnId="{707AE746-1DA0-404C-B426-39CF4DA5DDB7}">
      <dgm:prSet/>
      <dgm:spPr/>
      <dgm:t>
        <a:bodyPr/>
        <a:lstStyle/>
        <a:p>
          <a:endParaRPr lang="en-US"/>
        </a:p>
      </dgm:t>
    </dgm:pt>
    <dgm:pt modelId="{EF6DBC23-09F8-4650-8D1D-88FFF73D6C43}">
      <dgm:prSet custT="1"/>
      <dgm:spPr/>
      <dgm:t>
        <a:bodyPr/>
        <a:lstStyle/>
        <a:p>
          <a:pPr algn="ctr"/>
          <a:r>
            <a:rPr lang="en-US" sz="1800" b="1">
              <a:latin typeface="Agency FB" panose="020B0503020202020204" pitchFamily="34" charset="0"/>
            </a:rPr>
            <a:t>Trained a new model for whale detection</a:t>
          </a:r>
        </a:p>
      </dgm:t>
    </dgm:pt>
    <dgm:pt modelId="{B517E615-C56F-426E-B7BE-37051606DB7B}" type="parTrans" cxnId="{F45C0ABF-9F87-481E-B98F-489D83714870}">
      <dgm:prSet/>
      <dgm:spPr/>
      <dgm:t>
        <a:bodyPr/>
        <a:lstStyle/>
        <a:p>
          <a:endParaRPr lang="en-US"/>
        </a:p>
      </dgm:t>
    </dgm:pt>
    <dgm:pt modelId="{4055374F-AE88-4FC3-A0C6-574A9A0B9562}" type="sibTrans" cxnId="{F45C0ABF-9F87-481E-B98F-489D83714870}">
      <dgm:prSet/>
      <dgm:spPr/>
      <dgm:t>
        <a:bodyPr/>
        <a:lstStyle/>
        <a:p>
          <a:endParaRPr lang="en-US"/>
        </a:p>
      </dgm:t>
    </dgm:pt>
    <dgm:pt modelId="{AC35C275-6231-4918-81CE-12B1B83702D8}">
      <dgm:prSet custT="1"/>
      <dgm:spPr/>
      <dgm:t>
        <a:bodyPr/>
        <a:lstStyle/>
        <a:p>
          <a:pPr algn="ctr"/>
          <a:r>
            <a:rPr lang="en-US" sz="1800" b="1">
              <a:latin typeface="Agency FB" panose="020B0503020202020204" pitchFamily="34" charset="0"/>
            </a:rPr>
            <a:t>Created a hot swappable payload and battery casing</a:t>
          </a:r>
        </a:p>
      </dgm:t>
    </dgm:pt>
    <dgm:pt modelId="{D21789A8-3A52-4DF8-95EE-CB0952FB61DB}" type="parTrans" cxnId="{7ED5630C-CC69-4F41-810E-C4EEE2B97220}">
      <dgm:prSet/>
      <dgm:spPr/>
      <dgm:t>
        <a:bodyPr/>
        <a:lstStyle/>
        <a:p>
          <a:endParaRPr lang="en-US"/>
        </a:p>
      </dgm:t>
    </dgm:pt>
    <dgm:pt modelId="{56881766-8EE5-43E6-950A-39233CE4FCF1}" type="sibTrans" cxnId="{7ED5630C-CC69-4F41-810E-C4EEE2B97220}">
      <dgm:prSet/>
      <dgm:spPr/>
      <dgm:t>
        <a:bodyPr/>
        <a:lstStyle/>
        <a:p>
          <a:endParaRPr lang="en-US"/>
        </a:p>
      </dgm:t>
    </dgm:pt>
    <dgm:pt modelId="{0C14A591-4F2C-439E-B79A-C75008182A23}">
      <dgm:prSet custT="1"/>
      <dgm:spPr/>
      <dgm:t>
        <a:bodyPr/>
        <a:lstStyle/>
        <a:p>
          <a:pPr algn="ctr"/>
          <a:r>
            <a:rPr lang="en-US" sz="1800" b="1">
              <a:latin typeface="Agency FB" panose="020B0503020202020204" pitchFamily="34" charset="0"/>
            </a:rPr>
            <a:t>Learned about the neural network's operations during flights </a:t>
          </a:r>
        </a:p>
      </dgm:t>
    </dgm:pt>
    <dgm:pt modelId="{FEE21AED-D699-4CD8-A2F7-8332A3DD4223}" type="parTrans" cxnId="{E18D1906-D3BA-40EE-B92F-F76DBC777B48}">
      <dgm:prSet/>
      <dgm:spPr/>
      <dgm:t>
        <a:bodyPr/>
        <a:lstStyle/>
        <a:p>
          <a:endParaRPr lang="en-US"/>
        </a:p>
      </dgm:t>
    </dgm:pt>
    <dgm:pt modelId="{065BEEA8-92E5-44EA-85C8-E33643751562}" type="sibTrans" cxnId="{E18D1906-D3BA-40EE-B92F-F76DBC777B48}">
      <dgm:prSet/>
      <dgm:spPr/>
      <dgm:t>
        <a:bodyPr/>
        <a:lstStyle/>
        <a:p>
          <a:endParaRPr lang="en-US"/>
        </a:p>
      </dgm:t>
    </dgm:pt>
    <dgm:pt modelId="{C8078BA7-77CE-422C-9596-E7E06609841B}">
      <dgm:prSet custT="1"/>
      <dgm:spPr/>
      <dgm:t>
        <a:bodyPr/>
        <a:lstStyle/>
        <a:p>
          <a:pPr algn="ctr"/>
          <a:r>
            <a:rPr lang="en-US" sz="1800" b="1">
              <a:latin typeface="Agency FB" panose="020B0503020202020204" pitchFamily="34" charset="0"/>
            </a:rPr>
            <a:t>Created tutorial videos and documentation for future teams</a:t>
          </a:r>
        </a:p>
      </dgm:t>
    </dgm:pt>
    <dgm:pt modelId="{F33B38FB-C718-4414-A813-A589DA3BC6B0}" type="parTrans" cxnId="{93E4EDE5-CD4B-40B0-A41F-E7FACF895496}">
      <dgm:prSet/>
      <dgm:spPr/>
      <dgm:t>
        <a:bodyPr/>
        <a:lstStyle/>
        <a:p>
          <a:endParaRPr lang="en-US"/>
        </a:p>
      </dgm:t>
    </dgm:pt>
    <dgm:pt modelId="{E4E52A84-30BC-45B9-B515-A200754989B8}" type="sibTrans" cxnId="{93E4EDE5-CD4B-40B0-A41F-E7FACF895496}">
      <dgm:prSet/>
      <dgm:spPr/>
      <dgm:t>
        <a:bodyPr/>
        <a:lstStyle/>
        <a:p>
          <a:endParaRPr lang="en-US"/>
        </a:p>
      </dgm:t>
    </dgm:pt>
    <dgm:pt modelId="{AC35EF76-40E0-4E1B-B647-7B388F1AF45A}">
      <dgm:prSet custT="1"/>
      <dgm:spPr/>
      <dgm:t>
        <a:bodyPr/>
        <a:lstStyle/>
        <a:p>
          <a:pPr algn="ctr"/>
          <a:r>
            <a:rPr lang="en-US" sz="1800" b="1">
              <a:latin typeface="Agency FB" panose="020B0503020202020204" pitchFamily="34" charset="0"/>
            </a:rPr>
            <a:t>Created timestamps for the neural network</a:t>
          </a:r>
        </a:p>
      </dgm:t>
    </dgm:pt>
    <dgm:pt modelId="{6D26E4CE-8679-465D-97BE-E6FFB9C2528F}" type="parTrans" cxnId="{6E96759A-7CDA-4DAE-A0E9-5285F32BF1B8}">
      <dgm:prSet/>
      <dgm:spPr/>
      <dgm:t>
        <a:bodyPr/>
        <a:lstStyle/>
        <a:p>
          <a:endParaRPr lang="en-US"/>
        </a:p>
      </dgm:t>
    </dgm:pt>
    <dgm:pt modelId="{6AE0CEC4-A50C-40B1-87A3-5F3C9EC64742}" type="sibTrans" cxnId="{6E96759A-7CDA-4DAE-A0E9-5285F32BF1B8}">
      <dgm:prSet/>
      <dgm:spPr/>
      <dgm:t>
        <a:bodyPr/>
        <a:lstStyle/>
        <a:p>
          <a:endParaRPr lang="en-US"/>
        </a:p>
      </dgm:t>
    </dgm:pt>
    <dgm:pt modelId="{A76D802D-A097-4758-8F20-462977194045}" type="pres">
      <dgm:prSet presAssocID="{8BEBAAD6-46A8-4DFC-B8FF-A9D13D13363B}" presName="vert0" presStyleCnt="0">
        <dgm:presLayoutVars>
          <dgm:dir/>
          <dgm:animOne val="branch"/>
          <dgm:animLvl val="lvl"/>
        </dgm:presLayoutVars>
      </dgm:prSet>
      <dgm:spPr/>
    </dgm:pt>
    <dgm:pt modelId="{77133589-0D82-4B95-98D9-54F57C529F7F}" type="pres">
      <dgm:prSet presAssocID="{A8A4E7C4-45E3-49F4-A5C6-C13FFE618361}" presName="thickLine" presStyleLbl="alignNode1" presStyleIdx="0" presStyleCnt="6"/>
      <dgm:spPr/>
    </dgm:pt>
    <dgm:pt modelId="{33961132-6BDB-4835-ACDD-BDD88290655A}" type="pres">
      <dgm:prSet presAssocID="{A8A4E7C4-45E3-49F4-A5C6-C13FFE618361}" presName="horz1" presStyleCnt="0"/>
      <dgm:spPr/>
    </dgm:pt>
    <dgm:pt modelId="{A3D03CB4-88F1-49A1-AAC5-4DD247C208C0}" type="pres">
      <dgm:prSet presAssocID="{A8A4E7C4-45E3-49F4-A5C6-C13FFE618361}" presName="tx1" presStyleLbl="revTx" presStyleIdx="0" presStyleCnt="6"/>
      <dgm:spPr/>
    </dgm:pt>
    <dgm:pt modelId="{620264FF-960B-4E85-8E67-0FB080D9F418}" type="pres">
      <dgm:prSet presAssocID="{A8A4E7C4-45E3-49F4-A5C6-C13FFE618361}" presName="vert1" presStyleCnt="0"/>
      <dgm:spPr/>
    </dgm:pt>
    <dgm:pt modelId="{F6D5A438-F448-4F46-ADFE-A3E151C0FD09}" type="pres">
      <dgm:prSet presAssocID="{EF6DBC23-09F8-4650-8D1D-88FFF73D6C43}" presName="thickLine" presStyleLbl="alignNode1" presStyleIdx="1" presStyleCnt="6"/>
      <dgm:spPr/>
    </dgm:pt>
    <dgm:pt modelId="{2FE4860F-A99D-4528-8086-CC973670A641}" type="pres">
      <dgm:prSet presAssocID="{EF6DBC23-09F8-4650-8D1D-88FFF73D6C43}" presName="horz1" presStyleCnt="0"/>
      <dgm:spPr/>
    </dgm:pt>
    <dgm:pt modelId="{C395F861-66A4-44BA-8343-609EF95F220F}" type="pres">
      <dgm:prSet presAssocID="{EF6DBC23-09F8-4650-8D1D-88FFF73D6C43}" presName="tx1" presStyleLbl="revTx" presStyleIdx="1" presStyleCnt="6"/>
      <dgm:spPr/>
    </dgm:pt>
    <dgm:pt modelId="{0A3631AD-538D-4461-8630-DC71332FF8E5}" type="pres">
      <dgm:prSet presAssocID="{EF6DBC23-09F8-4650-8D1D-88FFF73D6C43}" presName="vert1" presStyleCnt="0"/>
      <dgm:spPr/>
    </dgm:pt>
    <dgm:pt modelId="{C245FD92-8988-4466-9FB7-8DB5751D1D4A}" type="pres">
      <dgm:prSet presAssocID="{AC35C275-6231-4918-81CE-12B1B83702D8}" presName="thickLine" presStyleLbl="alignNode1" presStyleIdx="2" presStyleCnt="6"/>
      <dgm:spPr/>
    </dgm:pt>
    <dgm:pt modelId="{13C3F15D-3E79-42AC-B942-A921C4137299}" type="pres">
      <dgm:prSet presAssocID="{AC35C275-6231-4918-81CE-12B1B83702D8}" presName="horz1" presStyleCnt="0"/>
      <dgm:spPr/>
    </dgm:pt>
    <dgm:pt modelId="{83373E58-F23B-49C3-A288-9008DEF61CF9}" type="pres">
      <dgm:prSet presAssocID="{AC35C275-6231-4918-81CE-12B1B83702D8}" presName="tx1" presStyleLbl="revTx" presStyleIdx="2" presStyleCnt="6"/>
      <dgm:spPr/>
    </dgm:pt>
    <dgm:pt modelId="{522CDD66-C7CD-4E8E-AA5A-06B49583DF3A}" type="pres">
      <dgm:prSet presAssocID="{AC35C275-6231-4918-81CE-12B1B83702D8}" presName="vert1" presStyleCnt="0"/>
      <dgm:spPr/>
    </dgm:pt>
    <dgm:pt modelId="{9A3D9FB3-6C72-4F7A-B218-60DC5443B6AB}" type="pres">
      <dgm:prSet presAssocID="{0C14A591-4F2C-439E-B79A-C75008182A23}" presName="thickLine" presStyleLbl="alignNode1" presStyleIdx="3" presStyleCnt="6"/>
      <dgm:spPr/>
    </dgm:pt>
    <dgm:pt modelId="{52415042-6B3B-4127-8069-076E601A82F4}" type="pres">
      <dgm:prSet presAssocID="{0C14A591-4F2C-439E-B79A-C75008182A23}" presName="horz1" presStyleCnt="0"/>
      <dgm:spPr/>
    </dgm:pt>
    <dgm:pt modelId="{BFE2AEAF-C47D-4CE9-8129-FC7B6812937E}" type="pres">
      <dgm:prSet presAssocID="{0C14A591-4F2C-439E-B79A-C75008182A23}" presName="tx1" presStyleLbl="revTx" presStyleIdx="3" presStyleCnt="6"/>
      <dgm:spPr/>
    </dgm:pt>
    <dgm:pt modelId="{1D4625E2-EBE5-4857-AFC3-A3ECC85D3583}" type="pres">
      <dgm:prSet presAssocID="{0C14A591-4F2C-439E-B79A-C75008182A23}" presName="vert1" presStyleCnt="0"/>
      <dgm:spPr/>
    </dgm:pt>
    <dgm:pt modelId="{74AB9980-DF6C-40AE-A546-4714BDF3A129}" type="pres">
      <dgm:prSet presAssocID="{C8078BA7-77CE-422C-9596-E7E06609841B}" presName="thickLine" presStyleLbl="alignNode1" presStyleIdx="4" presStyleCnt="6"/>
      <dgm:spPr/>
    </dgm:pt>
    <dgm:pt modelId="{E68D1377-887D-41D2-82C2-44B28DD15A42}" type="pres">
      <dgm:prSet presAssocID="{C8078BA7-77CE-422C-9596-E7E06609841B}" presName="horz1" presStyleCnt="0"/>
      <dgm:spPr/>
    </dgm:pt>
    <dgm:pt modelId="{376F79CC-1586-4FBC-B236-EFFA3B584FA2}" type="pres">
      <dgm:prSet presAssocID="{C8078BA7-77CE-422C-9596-E7E06609841B}" presName="tx1" presStyleLbl="revTx" presStyleIdx="4" presStyleCnt="6"/>
      <dgm:spPr/>
    </dgm:pt>
    <dgm:pt modelId="{46560C87-3BE2-4804-B10C-1D6E74F8D56F}" type="pres">
      <dgm:prSet presAssocID="{C8078BA7-77CE-422C-9596-E7E06609841B}" presName="vert1" presStyleCnt="0"/>
      <dgm:spPr/>
    </dgm:pt>
    <dgm:pt modelId="{F7CB0E10-3493-4087-940A-FBCE2D97C008}" type="pres">
      <dgm:prSet presAssocID="{AC35EF76-40E0-4E1B-B647-7B388F1AF45A}" presName="thickLine" presStyleLbl="alignNode1" presStyleIdx="5" presStyleCnt="6"/>
      <dgm:spPr/>
    </dgm:pt>
    <dgm:pt modelId="{2D8BC24B-017D-4B8B-A20B-938E4C917F25}" type="pres">
      <dgm:prSet presAssocID="{AC35EF76-40E0-4E1B-B647-7B388F1AF45A}" presName="horz1" presStyleCnt="0"/>
      <dgm:spPr/>
    </dgm:pt>
    <dgm:pt modelId="{3C6CFE64-B190-49DC-A50E-F0BD888BE9E8}" type="pres">
      <dgm:prSet presAssocID="{AC35EF76-40E0-4E1B-B647-7B388F1AF45A}" presName="tx1" presStyleLbl="revTx" presStyleIdx="5" presStyleCnt="6"/>
      <dgm:spPr/>
    </dgm:pt>
    <dgm:pt modelId="{C577BCCC-00D7-4A42-8BF6-A86485F67CA3}" type="pres">
      <dgm:prSet presAssocID="{AC35EF76-40E0-4E1B-B647-7B388F1AF45A}" presName="vert1" presStyleCnt="0"/>
      <dgm:spPr/>
    </dgm:pt>
  </dgm:ptLst>
  <dgm:cxnLst>
    <dgm:cxn modelId="{E18D1906-D3BA-40EE-B92F-F76DBC777B48}" srcId="{8BEBAAD6-46A8-4DFC-B8FF-A9D13D13363B}" destId="{0C14A591-4F2C-439E-B79A-C75008182A23}" srcOrd="3" destOrd="0" parTransId="{FEE21AED-D699-4CD8-A2F7-8332A3DD4223}" sibTransId="{065BEEA8-92E5-44EA-85C8-E33643751562}"/>
    <dgm:cxn modelId="{7ED5630C-CC69-4F41-810E-C4EEE2B97220}" srcId="{8BEBAAD6-46A8-4DFC-B8FF-A9D13D13363B}" destId="{AC35C275-6231-4918-81CE-12B1B83702D8}" srcOrd="2" destOrd="0" parTransId="{D21789A8-3A52-4DF8-95EE-CB0952FB61DB}" sibTransId="{56881766-8EE5-43E6-950A-39233CE4FCF1}"/>
    <dgm:cxn modelId="{C0D8D41E-4C3A-4878-AA01-11825B5D1A3C}" type="presOf" srcId="{C8078BA7-77CE-422C-9596-E7E06609841B}" destId="{376F79CC-1586-4FBC-B236-EFFA3B584FA2}" srcOrd="0" destOrd="0" presId="urn:microsoft.com/office/officeart/2008/layout/LinedList"/>
    <dgm:cxn modelId="{0D0D2C37-DB40-4A7E-84E8-7D7CAE29D452}" type="presOf" srcId="{AC35EF76-40E0-4E1B-B647-7B388F1AF45A}" destId="{3C6CFE64-B190-49DC-A50E-F0BD888BE9E8}" srcOrd="0" destOrd="0" presId="urn:microsoft.com/office/officeart/2008/layout/LinedList"/>
    <dgm:cxn modelId="{B445A046-7870-435A-BC15-81858B47EB90}" type="presOf" srcId="{A8A4E7C4-45E3-49F4-A5C6-C13FFE618361}" destId="{A3D03CB4-88F1-49A1-AAC5-4DD247C208C0}" srcOrd="0" destOrd="0" presId="urn:microsoft.com/office/officeart/2008/layout/LinedList"/>
    <dgm:cxn modelId="{707AE746-1DA0-404C-B426-39CF4DA5DDB7}" srcId="{8BEBAAD6-46A8-4DFC-B8FF-A9D13D13363B}" destId="{A8A4E7C4-45E3-49F4-A5C6-C13FFE618361}" srcOrd="0" destOrd="0" parTransId="{247583EB-CA25-4D79-8200-D76F35E2DED3}" sibTransId="{99C2A6D7-6F90-4025-83DF-4B034BE2553E}"/>
    <dgm:cxn modelId="{7EB62C4A-4998-4CBF-97D1-F79BFB4E35A6}" type="presOf" srcId="{8BEBAAD6-46A8-4DFC-B8FF-A9D13D13363B}" destId="{A76D802D-A097-4758-8F20-462977194045}" srcOrd="0" destOrd="0" presId="urn:microsoft.com/office/officeart/2008/layout/LinedList"/>
    <dgm:cxn modelId="{3121894D-E52D-44D5-8F1E-63815C60659E}" type="presOf" srcId="{EF6DBC23-09F8-4650-8D1D-88FFF73D6C43}" destId="{C395F861-66A4-44BA-8343-609EF95F220F}" srcOrd="0" destOrd="0" presId="urn:microsoft.com/office/officeart/2008/layout/LinedList"/>
    <dgm:cxn modelId="{6E96759A-7CDA-4DAE-A0E9-5285F32BF1B8}" srcId="{8BEBAAD6-46A8-4DFC-B8FF-A9D13D13363B}" destId="{AC35EF76-40E0-4E1B-B647-7B388F1AF45A}" srcOrd="5" destOrd="0" parTransId="{6D26E4CE-8679-465D-97BE-E6FFB9C2528F}" sibTransId="{6AE0CEC4-A50C-40B1-87A3-5F3C9EC64742}"/>
    <dgm:cxn modelId="{FE04BFB0-29BF-4999-B126-69B143AA2B14}" type="presOf" srcId="{0C14A591-4F2C-439E-B79A-C75008182A23}" destId="{BFE2AEAF-C47D-4CE9-8129-FC7B6812937E}" srcOrd="0" destOrd="0" presId="urn:microsoft.com/office/officeart/2008/layout/LinedList"/>
    <dgm:cxn modelId="{F45C0ABF-9F87-481E-B98F-489D83714870}" srcId="{8BEBAAD6-46A8-4DFC-B8FF-A9D13D13363B}" destId="{EF6DBC23-09F8-4650-8D1D-88FFF73D6C43}" srcOrd="1" destOrd="0" parTransId="{B517E615-C56F-426E-B7BE-37051606DB7B}" sibTransId="{4055374F-AE88-4FC3-A0C6-574A9A0B9562}"/>
    <dgm:cxn modelId="{6C899CDC-4920-48A9-A751-631244F45E32}" type="presOf" srcId="{AC35C275-6231-4918-81CE-12B1B83702D8}" destId="{83373E58-F23B-49C3-A288-9008DEF61CF9}" srcOrd="0" destOrd="0" presId="urn:microsoft.com/office/officeart/2008/layout/LinedList"/>
    <dgm:cxn modelId="{93E4EDE5-CD4B-40B0-A41F-E7FACF895496}" srcId="{8BEBAAD6-46A8-4DFC-B8FF-A9D13D13363B}" destId="{C8078BA7-77CE-422C-9596-E7E06609841B}" srcOrd="4" destOrd="0" parTransId="{F33B38FB-C718-4414-A813-A589DA3BC6B0}" sibTransId="{E4E52A84-30BC-45B9-B515-A200754989B8}"/>
    <dgm:cxn modelId="{CB275ADE-DA32-4078-BF37-72B51443901B}" type="presParOf" srcId="{A76D802D-A097-4758-8F20-462977194045}" destId="{77133589-0D82-4B95-98D9-54F57C529F7F}" srcOrd="0" destOrd="0" presId="urn:microsoft.com/office/officeart/2008/layout/LinedList"/>
    <dgm:cxn modelId="{024B62D2-FD80-4102-90DA-9C46B1B9DDB1}" type="presParOf" srcId="{A76D802D-A097-4758-8F20-462977194045}" destId="{33961132-6BDB-4835-ACDD-BDD88290655A}" srcOrd="1" destOrd="0" presId="urn:microsoft.com/office/officeart/2008/layout/LinedList"/>
    <dgm:cxn modelId="{CAF4B13F-7136-46EE-9BFE-2B75FDC55447}" type="presParOf" srcId="{33961132-6BDB-4835-ACDD-BDD88290655A}" destId="{A3D03CB4-88F1-49A1-AAC5-4DD247C208C0}" srcOrd="0" destOrd="0" presId="urn:microsoft.com/office/officeart/2008/layout/LinedList"/>
    <dgm:cxn modelId="{8DDD4AEF-D42A-48C4-86EA-12EB1949B688}" type="presParOf" srcId="{33961132-6BDB-4835-ACDD-BDD88290655A}" destId="{620264FF-960B-4E85-8E67-0FB080D9F418}" srcOrd="1" destOrd="0" presId="urn:microsoft.com/office/officeart/2008/layout/LinedList"/>
    <dgm:cxn modelId="{2DD19B87-831E-46C3-BCCF-62017CE4E8FA}" type="presParOf" srcId="{A76D802D-A097-4758-8F20-462977194045}" destId="{F6D5A438-F448-4F46-ADFE-A3E151C0FD09}" srcOrd="2" destOrd="0" presId="urn:microsoft.com/office/officeart/2008/layout/LinedList"/>
    <dgm:cxn modelId="{36C8BFC3-8949-47C2-A8CD-D910B7AB4434}" type="presParOf" srcId="{A76D802D-A097-4758-8F20-462977194045}" destId="{2FE4860F-A99D-4528-8086-CC973670A641}" srcOrd="3" destOrd="0" presId="urn:microsoft.com/office/officeart/2008/layout/LinedList"/>
    <dgm:cxn modelId="{40A1888D-3FFB-44B1-B332-C803E0FB72FC}" type="presParOf" srcId="{2FE4860F-A99D-4528-8086-CC973670A641}" destId="{C395F861-66A4-44BA-8343-609EF95F220F}" srcOrd="0" destOrd="0" presId="urn:microsoft.com/office/officeart/2008/layout/LinedList"/>
    <dgm:cxn modelId="{DCC63440-C6E3-4BE0-80BA-694880776762}" type="presParOf" srcId="{2FE4860F-A99D-4528-8086-CC973670A641}" destId="{0A3631AD-538D-4461-8630-DC71332FF8E5}" srcOrd="1" destOrd="0" presId="urn:microsoft.com/office/officeart/2008/layout/LinedList"/>
    <dgm:cxn modelId="{3CB44D59-FFF4-40AE-BDE5-FA408D43286B}" type="presParOf" srcId="{A76D802D-A097-4758-8F20-462977194045}" destId="{C245FD92-8988-4466-9FB7-8DB5751D1D4A}" srcOrd="4" destOrd="0" presId="urn:microsoft.com/office/officeart/2008/layout/LinedList"/>
    <dgm:cxn modelId="{2561577F-6977-4D7E-B9F7-2E2971D7DFA1}" type="presParOf" srcId="{A76D802D-A097-4758-8F20-462977194045}" destId="{13C3F15D-3E79-42AC-B942-A921C4137299}" srcOrd="5" destOrd="0" presId="urn:microsoft.com/office/officeart/2008/layout/LinedList"/>
    <dgm:cxn modelId="{28D4F53A-08D3-411F-BA64-3C9FCDE784B6}" type="presParOf" srcId="{13C3F15D-3E79-42AC-B942-A921C4137299}" destId="{83373E58-F23B-49C3-A288-9008DEF61CF9}" srcOrd="0" destOrd="0" presId="urn:microsoft.com/office/officeart/2008/layout/LinedList"/>
    <dgm:cxn modelId="{49AEB539-68C8-44D0-9E78-1C95EC2D649B}" type="presParOf" srcId="{13C3F15D-3E79-42AC-B942-A921C4137299}" destId="{522CDD66-C7CD-4E8E-AA5A-06B49583DF3A}" srcOrd="1" destOrd="0" presId="urn:microsoft.com/office/officeart/2008/layout/LinedList"/>
    <dgm:cxn modelId="{1840642A-4254-422C-9A7C-61C798B8F71F}" type="presParOf" srcId="{A76D802D-A097-4758-8F20-462977194045}" destId="{9A3D9FB3-6C72-4F7A-B218-60DC5443B6AB}" srcOrd="6" destOrd="0" presId="urn:microsoft.com/office/officeart/2008/layout/LinedList"/>
    <dgm:cxn modelId="{3C3ABB94-4CCB-4DB5-9B84-BBAE5A74A38A}" type="presParOf" srcId="{A76D802D-A097-4758-8F20-462977194045}" destId="{52415042-6B3B-4127-8069-076E601A82F4}" srcOrd="7" destOrd="0" presId="urn:microsoft.com/office/officeart/2008/layout/LinedList"/>
    <dgm:cxn modelId="{1CB527D9-8D3F-4260-A3C9-15BAFC240D16}" type="presParOf" srcId="{52415042-6B3B-4127-8069-076E601A82F4}" destId="{BFE2AEAF-C47D-4CE9-8129-FC7B6812937E}" srcOrd="0" destOrd="0" presId="urn:microsoft.com/office/officeart/2008/layout/LinedList"/>
    <dgm:cxn modelId="{D6EE5216-D560-4771-B9F4-12132A302137}" type="presParOf" srcId="{52415042-6B3B-4127-8069-076E601A82F4}" destId="{1D4625E2-EBE5-4857-AFC3-A3ECC85D3583}" srcOrd="1" destOrd="0" presId="urn:microsoft.com/office/officeart/2008/layout/LinedList"/>
    <dgm:cxn modelId="{52955726-0397-408D-BF51-A70404D6F115}" type="presParOf" srcId="{A76D802D-A097-4758-8F20-462977194045}" destId="{74AB9980-DF6C-40AE-A546-4714BDF3A129}" srcOrd="8" destOrd="0" presId="urn:microsoft.com/office/officeart/2008/layout/LinedList"/>
    <dgm:cxn modelId="{C8EB3AF1-3353-4AC0-B3F2-273781D0C75A}" type="presParOf" srcId="{A76D802D-A097-4758-8F20-462977194045}" destId="{E68D1377-887D-41D2-82C2-44B28DD15A42}" srcOrd="9" destOrd="0" presId="urn:microsoft.com/office/officeart/2008/layout/LinedList"/>
    <dgm:cxn modelId="{72AB799A-4F5D-4175-9A05-D4C6F661E934}" type="presParOf" srcId="{E68D1377-887D-41D2-82C2-44B28DD15A42}" destId="{376F79CC-1586-4FBC-B236-EFFA3B584FA2}" srcOrd="0" destOrd="0" presId="urn:microsoft.com/office/officeart/2008/layout/LinedList"/>
    <dgm:cxn modelId="{09CAB8E7-B99B-47DE-A036-BCBD1D476D78}" type="presParOf" srcId="{E68D1377-887D-41D2-82C2-44B28DD15A42}" destId="{46560C87-3BE2-4804-B10C-1D6E74F8D56F}" srcOrd="1" destOrd="0" presId="urn:microsoft.com/office/officeart/2008/layout/LinedList"/>
    <dgm:cxn modelId="{C52DB2FF-B0FC-48A7-B573-C2955D03E97C}" type="presParOf" srcId="{A76D802D-A097-4758-8F20-462977194045}" destId="{F7CB0E10-3493-4087-940A-FBCE2D97C008}" srcOrd="10" destOrd="0" presId="urn:microsoft.com/office/officeart/2008/layout/LinedList"/>
    <dgm:cxn modelId="{1FED3099-6448-43C3-9BD5-C1A3C164F296}" type="presParOf" srcId="{A76D802D-A097-4758-8F20-462977194045}" destId="{2D8BC24B-017D-4B8B-A20B-938E4C917F25}" srcOrd="11" destOrd="0" presId="urn:microsoft.com/office/officeart/2008/layout/LinedList"/>
    <dgm:cxn modelId="{2D420552-17E1-4CCD-A3B3-FEBD9A8E924F}" type="presParOf" srcId="{2D8BC24B-017D-4B8B-A20B-938E4C917F25}" destId="{3C6CFE64-B190-49DC-A50E-F0BD888BE9E8}" srcOrd="0" destOrd="0" presId="urn:microsoft.com/office/officeart/2008/layout/LinedList"/>
    <dgm:cxn modelId="{8D1AC9D2-2B3C-40AA-A702-5EEDCE46C338}" type="presParOf" srcId="{2D8BC24B-017D-4B8B-A20B-938E4C917F25}" destId="{C577BCCC-00D7-4A42-8BF6-A86485F67C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ACCAA0-76C8-47D3-BF97-DB07159D7673}" type="doc">
      <dgm:prSet loTypeId="urn:microsoft.com/office/officeart/2005/8/layout/defaul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92EA8A-D5B3-4E81-84DF-9D2DDCB86894}">
      <dgm:prSet/>
      <dgm:spPr/>
      <dgm:t>
        <a:bodyPr/>
        <a:lstStyle/>
        <a:p>
          <a:pPr algn="ctr"/>
          <a:r>
            <a:rPr lang="en-US" b="0">
              <a:latin typeface="Agency FB" panose="020B0503020202020204" pitchFamily="34" charset="0"/>
            </a:rPr>
            <a:t>3D modeling for specifications</a:t>
          </a:r>
        </a:p>
      </dgm:t>
    </dgm:pt>
    <dgm:pt modelId="{9EFDBC04-9B97-4435-94A8-80874B8C0398}" type="parTrans" cxnId="{CC28ECBD-B04D-4EF4-8A3B-751F7A79CF14}">
      <dgm:prSet/>
      <dgm:spPr/>
      <dgm:t>
        <a:bodyPr/>
        <a:lstStyle/>
        <a:p>
          <a:pPr algn="ctr"/>
          <a:endParaRPr lang="en-US" b="0"/>
        </a:p>
      </dgm:t>
    </dgm:pt>
    <dgm:pt modelId="{8BFABDAB-C638-451B-ABEC-54D75008A3F5}" type="sibTrans" cxnId="{CC28ECBD-B04D-4EF4-8A3B-751F7A79CF14}">
      <dgm:prSet/>
      <dgm:spPr/>
      <dgm:t>
        <a:bodyPr/>
        <a:lstStyle/>
        <a:p>
          <a:pPr algn="ctr"/>
          <a:endParaRPr lang="en-US" b="0"/>
        </a:p>
      </dgm:t>
    </dgm:pt>
    <dgm:pt modelId="{B4461A52-5847-4B45-A4A7-740EAE1619E3}">
      <dgm:prSet/>
      <dgm:spPr/>
      <dgm:t>
        <a:bodyPr/>
        <a:lstStyle/>
        <a:p>
          <a:pPr algn="ctr"/>
          <a:r>
            <a:rPr lang="en-US" b="0">
              <a:latin typeface="Agency FB" panose="020B0503020202020204" pitchFamily="34" charset="0"/>
            </a:rPr>
            <a:t>How to build, train and test a neural network model</a:t>
          </a:r>
        </a:p>
      </dgm:t>
    </dgm:pt>
    <dgm:pt modelId="{BB9AF9F4-D48B-49CC-BD88-E8AD1EF14508}" type="parTrans" cxnId="{355B9D2A-632A-4D53-87CC-536DF09D74FC}">
      <dgm:prSet/>
      <dgm:spPr/>
      <dgm:t>
        <a:bodyPr/>
        <a:lstStyle/>
        <a:p>
          <a:pPr algn="ctr"/>
          <a:endParaRPr lang="en-US" b="0"/>
        </a:p>
      </dgm:t>
    </dgm:pt>
    <dgm:pt modelId="{E63DDCF8-B757-4B30-B157-DE7453BF7AF7}" type="sibTrans" cxnId="{355B9D2A-632A-4D53-87CC-536DF09D74FC}">
      <dgm:prSet/>
      <dgm:spPr/>
      <dgm:t>
        <a:bodyPr/>
        <a:lstStyle/>
        <a:p>
          <a:pPr algn="ctr"/>
          <a:endParaRPr lang="en-US" b="0"/>
        </a:p>
      </dgm:t>
    </dgm:pt>
    <dgm:pt modelId="{36DF8AEA-7BFE-4C58-A534-B5E8F050F577}">
      <dgm:prSet/>
      <dgm:spPr/>
      <dgm:t>
        <a:bodyPr/>
        <a:lstStyle/>
        <a:p>
          <a:pPr algn="ctr"/>
          <a:r>
            <a:rPr lang="en-US" b="0">
              <a:latin typeface="Agency FB" panose="020B0503020202020204" pitchFamily="34" charset="0"/>
            </a:rPr>
            <a:t>Methods for implementing object ID code</a:t>
          </a:r>
        </a:p>
      </dgm:t>
    </dgm:pt>
    <dgm:pt modelId="{396120DE-F2AA-41E8-AF5F-559EB7E6CB2A}" type="parTrans" cxnId="{577289FE-896A-49FC-BEDE-AA83C3B99369}">
      <dgm:prSet/>
      <dgm:spPr/>
      <dgm:t>
        <a:bodyPr/>
        <a:lstStyle/>
        <a:p>
          <a:pPr algn="ctr"/>
          <a:endParaRPr lang="en-US" b="0"/>
        </a:p>
      </dgm:t>
    </dgm:pt>
    <dgm:pt modelId="{5ABBFB01-81EC-4BB6-8201-14DF0034D97E}" type="sibTrans" cxnId="{577289FE-896A-49FC-BEDE-AA83C3B99369}">
      <dgm:prSet/>
      <dgm:spPr/>
      <dgm:t>
        <a:bodyPr/>
        <a:lstStyle/>
        <a:p>
          <a:pPr algn="ctr"/>
          <a:endParaRPr lang="en-US" b="0"/>
        </a:p>
      </dgm:t>
    </dgm:pt>
    <dgm:pt modelId="{E01956D5-778B-414A-BA9E-484A9DFEDC4F}">
      <dgm:prSet/>
      <dgm:spPr/>
      <dgm:t>
        <a:bodyPr/>
        <a:lstStyle/>
        <a:p>
          <a:pPr algn="ctr"/>
          <a:r>
            <a:rPr lang="en-US" b="0">
              <a:latin typeface="Agency FB" panose="020B0503020202020204" pitchFamily="34" charset="0"/>
            </a:rPr>
            <a:t>How to start and run the Jetson</a:t>
          </a:r>
        </a:p>
      </dgm:t>
    </dgm:pt>
    <dgm:pt modelId="{7C7B0E1A-F6DE-43C4-8B11-FF8F7765DB7F}" type="parTrans" cxnId="{DE3D26B1-1646-4479-8C7C-DD1190D37B82}">
      <dgm:prSet/>
      <dgm:spPr/>
      <dgm:t>
        <a:bodyPr/>
        <a:lstStyle/>
        <a:p>
          <a:pPr algn="ctr"/>
          <a:endParaRPr lang="en-US" b="0"/>
        </a:p>
      </dgm:t>
    </dgm:pt>
    <dgm:pt modelId="{15E23349-C8A7-4182-868C-80D197737BD3}" type="sibTrans" cxnId="{DE3D26B1-1646-4479-8C7C-DD1190D37B82}">
      <dgm:prSet/>
      <dgm:spPr/>
      <dgm:t>
        <a:bodyPr/>
        <a:lstStyle/>
        <a:p>
          <a:pPr algn="ctr"/>
          <a:endParaRPr lang="en-US" b="0"/>
        </a:p>
      </dgm:t>
    </dgm:pt>
    <dgm:pt modelId="{BFC41128-0E8C-478A-B3AE-1A330A6CBE31}">
      <dgm:prSet/>
      <dgm:spPr/>
      <dgm:t>
        <a:bodyPr/>
        <a:lstStyle/>
        <a:p>
          <a:pPr algn="ctr"/>
          <a:r>
            <a:rPr lang="en-US" b="0">
              <a:latin typeface="Agency FB" panose="020B0503020202020204" pitchFamily="34" charset="0"/>
            </a:rPr>
            <a:t>Operations during flights</a:t>
          </a:r>
        </a:p>
      </dgm:t>
    </dgm:pt>
    <dgm:pt modelId="{787AF4A2-96D1-4397-84C9-6267E4AA83C8}" type="parTrans" cxnId="{F9D22197-4BC8-4D3A-8B64-93141DA0D6EF}">
      <dgm:prSet/>
      <dgm:spPr/>
      <dgm:t>
        <a:bodyPr/>
        <a:lstStyle/>
        <a:p>
          <a:pPr algn="ctr"/>
          <a:endParaRPr lang="en-US" b="0"/>
        </a:p>
      </dgm:t>
    </dgm:pt>
    <dgm:pt modelId="{D2474B6F-C162-433E-BCB3-4D48951B14BC}" type="sibTrans" cxnId="{F9D22197-4BC8-4D3A-8B64-93141DA0D6EF}">
      <dgm:prSet/>
      <dgm:spPr/>
      <dgm:t>
        <a:bodyPr/>
        <a:lstStyle/>
        <a:p>
          <a:pPr algn="ctr"/>
          <a:endParaRPr lang="en-US" b="0"/>
        </a:p>
      </dgm:t>
    </dgm:pt>
    <dgm:pt modelId="{7C850B67-190B-454A-9EB9-55CA0ED7AAC0}" type="pres">
      <dgm:prSet presAssocID="{4AACCAA0-76C8-47D3-BF97-DB07159D7673}" presName="diagram" presStyleCnt="0">
        <dgm:presLayoutVars>
          <dgm:dir/>
          <dgm:resizeHandles val="exact"/>
        </dgm:presLayoutVars>
      </dgm:prSet>
      <dgm:spPr/>
    </dgm:pt>
    <dgm:pt modelId="{B6B0127F-1C28-418C-957F-9A3D14194CA3}" type="pres">
      <dgm:prSet presAssocID="{FA92EA8A-D5B3-4E81-84DF-9D2DDCB86894}" presName="node" presStyleLbl="node1" presStyleIdx="0" presStyleCnt="5">
        <dgm:presLayoutVars>
          <dgm:bulletEnabled val="1"/>
        </dgm:presLayoutVars>
      </dgm:prSet>
      <dgm:spPr/>
    </dgm:pt>
    <dgm:pt modelId="{12B8F665-B9DC-4AE0-B0DF-DFCD1B14FE10}" type="pres">
      <dgm:prSet presAssocID="{8BFABDAB-C638-451B-ABEC-54D75008A3F5}" presName="sibTrans" presStyleCnt="0"/>
      <dgm:spPr/>
    </dgm:pt>
    <dgm:pt modelId="{1DC745BF-05F7-41EB-B4AB-56161CB68884}" type="pres">
      <dgm:prSet presAssocID="{B4461A52-5847-4B45-A4A7-740EAE1619E3}" presName="node" presStyleLbl="node1" presStyleIdx="1" presStyleCnt="5">
        <dgm:presLayoutVars>
          <dgm:bulletEnabled val="1"/>
        </dgm:presLayoutVars>
      </dgm:prSet>
      <dgm:spPr/>
    </dgm:pt>
    <dgm:pt modelId="{8B8C1E6D-4663-4749-861C-F080E44E6B85}" type="pres">
      <dgm:prSet presAssocID="{E63DDCF8-B757-4B30-B157-DE7453BF7AF7}" presName="sibTrans" presStyleCnt="0"/>
      <dgm:spPr/>
    </dgm:pt>
    <dgm:pt modelId="{4432FBBD-C493-4D8B-993F-C75725E12AEC}" type="pres">
      <dgm:prSet presAssocID="{36DF8AEA-7BFE-4C58-A534-B5E8F050F577}" presName="node" presStyleLbl="node1" presStyleIdx="2" presStyleCnt="5">
        <dgm:presLayoutVars>
          <dgm:bulletEnabled val="1"/>
        </dgm:presLayoutVars>
      </dgm:prSet>
      <dgm:spPr/>
    </dgm:pt>
    <dgm:pt modelId="{69DEAC67-BFA6-42D0-9317-A0D0D7ECC5B5}" type="pres">
      <dgm:prSet presAssocID="{5ABBFB01-81EC-4BB6-8201-14DF0034D97E}" presName="sibTrans" presStyleCnt="0"/>
      <dgm:spPr/>
    </dgm:pt>
    <dgm:pt modelId="{EEF33559-2476-46E4-9347-8B5EF6AF4C20}" type="pres">
      <dgm:prSet presAssocID="{E01956D5-778B-414A-BA9E-484A9DFEDC4F}" presName="node" presStyleLbl="node1" presStyleIdx="3" presStyleCnt="5">
        <dgm:presLayoutVars>
          <dgm:bulletEnabled val="1"/>
        </dgm:presLayoutVars>
      </dgm:prSet>
      <dgm:spPr/>
    </dgm:pt>
    <dgm:pt modelId="{A2657C08-EE8B-4545-983A-CCE2A93A1169}" type="pres">
      <dgm:prSet presAssocID="{15E23349-C8A7-4182-868C-80D197737BD3}" presName="sibTrans" presStyleCnt="0"/>
      <dgm:spPr/>
    </dgm:pt>
    <dgm:pt modelId="{475DE95A-6CF8-45CA-BB2A-53155DBBB979}" type="pres">
      <dgm:prSet presAssocID="{BFC41128-0E8C-478A-B3AE-1A330A6CBE31}" presName="node" presStyleLbl="node1" presStyleIdx="4" presStyleCnt="5">
        <dgm:presLayoutVars>
          <dgm:bulletEnabled val="1"/>
        </dgm:presLayoutVars>
      </dgm:prSet>
      <dgm:spPr/>
    </dgm:pt>
  </dgm:ptLst>
  <dgm:cxnLst>
    <dgm:cxn modelId="{355B9D2A-632A-4D53-87CC-536DF09D74FC}" srcId="{4AACCAA0-76C8-47D3-BF97-DB07159D7673}" destId="{B4461A52-5847-4B45-A4A7-740EAE1619E3}" srcOrd="1" destOrd="0" parTransId="{BB9AF9F4-D48B-49CC-BD88-E8AD1EF14508}" sibTransId="{E63DDCF8-B757-4B30-B157-DE7453BF7AF7}"/>
    <dgm:cxn modelId="{5D65343F-6AF1-4603-BEA6-E7A560FDFAE0}" type="presOf" srcId="{E01956D5-778B-414A-BA9E-484A9DFEDC4F}" destId="{EEF33559-2476-46E4-9347-8B5EF6AF4C20}" srcOrd="0" destOrd="0" presId="urn:microsoft.com/office/officeart/2005/8/layout/default"/>
    <dgm:cxn modelId="{331A3768-A16D-4954-A0E2-E464FBCD29A1}" type="presOf" srcId="{BFC41128-0E8C-478A-B3AE-1A330A6CBE31}" destId="{475DE95A-6CF8-45CA-BB2A-53155DBBB979}" srcOrd="0" destOrd="0" presId="urn:microsoft.com/office/officeart/2005/8/layout/default"/>
    <dgm:cxn modelId="{F9D22197-4BC8-4D3A-8B64-93141DA0D6EF}" srcId="{4AACCAA0-76C8-47D3-BF97-DB07159D7673}" destId="{BFC41128-0E8C-478A-B3AE-1A330A6CBE31}" srcOrd="4" destOrd="0" parTransId="{787AF4A2-96D1-4397-84C9-6267E4AA83C8}" sibTransId="{D2474B6F-C162-433E-BCB3-4D48951B14BC}"/>
    <dgm:cxn modelId="{F8BCA5A7-9FE5-47E7-AF71-E1D7731467AF}" type="presOf" srcId="{36DF8AEA-7BFE-4C58-A534-B5E8F050F577}" destId="{4432FBBD-C493-4D8B-993F-C75725E12AEC}" srcOrd="0" destOrd="0" presId="urn:microsoft.com/office/officeart/2005/8/layout/default"/>
    <dgm:cxn modelId="{DE3D26B1-1646-4479-8C7C-DD1190D37B82}" srcId="{4AACCAA0-76C8-47D3-BF97-DB07159D7673}" destId="{E01956D5-778B-414A-BA9E-484A9DFEDC4F}" srcOrd="3" destOrd="0" parTransId="{7C7B0E1A-F6DE-43C4-8B11-FF8F7765DB7F}" sibTransId="{15E23349-C8A7-4182-868C-80D197737BD3}"/>
    <dgm:cxn modelId="{B91586B8-0893-4552-83C3-CC437E9CAE97}" type="presOf" srcId="{4AACCAA0-76C8-47D3-BF97-DB07159D7673}" destId="{7C850B67-190B-454A-9EB9-55CA0ED7AAC0}" srcOrd="0" destOrd="0" presId="urn:microsoft.com/office/officeart/2005/8/layout/default"/>
    <dgm:cxn modelId="{CC28ECBD-B04D-4EF4-8A3B-751F7A79CF14}" srcId="{4AACCAA0-76C8-47D3-BF97-DB07159D7673}" destId="{FA92EA8A-D5B3-4E81-84DF-9D2DDCB86894}" srcOrd="0" destOrd="0" parTransId="{9EFDBC04-9B97-4435-94A8-80874B8C0398}" sibTransId="{8BFABDAB-C638-451B-ABEC-54D75008A3F5}"/>
    <dgm:cxn modelId="{F6467DED-4E70-4BFA-8996-288149E09A17}" type="presOf" srcId="{B4461A52-5847-4B45-A4A7-740EAE1619E3}" destId="{1DC745BF-05F7-41EB-B4AB-56161CB68884}" srcOrd="0" destOrd="0" presId="urn:microsoft.com/office/officeart/2005/8/layout/default"/>
    <dgm:cxn modelId="{E01FA9EE-E8F6-43F6-8C69-F93893887508}" type="presOf" srcId="{FA92EA8A-D5B3-4E81-84DF-9D2DDCB86894}" destId="{B6B0127F-1C28-418C-957F-9A3D14194CA3}" srcOrd="0" destOrd="0" presId="urn:microsoft.com/office/officeart/2005/8/layout/default"/>
    <dgm:cxn modelId="{577289FE-896A-49FC-BEDE-AA83C3B99369}" srcId="{4AACCAA0-76C8-47D3-BF97-DB07159D7673}" destId="{36DF8AEA-7BFE-4C58-A534-B5E8F050F577}" srcOrd="2" destOrd="0" parTransId="{396120DE-F2AA-41E8-AF5F-559EB7E6CB2A}" sibTransId="{5ABBFB01-81EC-4BB6-8201-14DF0034D97E}"/>
    <dgm:cxn modelId="{997E69C8-9452-4061-9EEF-ABB87AAF1D45}" type="presParOf" srcId="{7C850B67-190B-454A-9EB9-55CA0ED7AAC0}" destId="{B6B0127F-1C28-418C-957F-9A3D14194CA3}" srcOrd="0" destOrd="0" presId="urn:microsoft.com/office/officeart/2005/8/layout/default"/>
    <dgm:cxn modelId="{B00DBFF3-398A-4F02-BA0A-E7299F73AC7E}" type="presParOf" srcId="{7C850B67-190B-454A-9EB9-55CA0ED7AAC0}" destId="{12B8F665-B9DC-4AE0-B0DF-DFCD1B14FE10}" srcOrd="1" destOrd="0" presId="urn:microsoft.com/office/officeart/2005/8/layout/default"/>
    <dgm:cxn modelId="{993A202A-75A4-4A57-8877-73AEF7F6FA79}" type="presParOf" srcId="{7C850B67-190B-454A-9EB9-55CA0ED7AAC0}" destId="{1DC745BF-05F7-41EB-B4AB-56161CB68884}" srcOrd="2" destOrd="0" presId="urn:microsoft.com/office/officeart/2005/8/layout/default"/>
    <dgm:cxn modelId="{49CCA12F-75F7-4DD3-BA34-0BC362507889}" type="presParOf" srcId="{7C850B67-190B-454A-9EB9-55CA0ED7AAC0}" destId="{8B8C1E6D-4663-4749-861C-F080E44E6B85}" srcOrd="3" destOrd="0" presId="urn:microsoft.com/office/officeart/2005/8/layout/default"/>
    <dgm:cxn modelId="{A3F8F661-C9EA-4512-BFA9-D8EF610B9581}" type="presParOf" srcId="{7C850B67-190B-454A-9EB9-55CA0ED7AAC0}" destId="{4432FBBD-C493-4D8B-993F-C75725E12AEC}" srcOrd="4" destOrd="0" presId="urn:microsoft.com/office/officeart/2005/8/layout/default"/>
    <dgm:cxn modelId="{2348D9AD-D19E-4E33-9A62-5C51FB495B59}" type="presParOf" srcId="{7C850B67-190B-454A-9EB9-55CA0ED7AAC0}" destId="{69DEAC67-BFA6-42D0-9317-A0D0D7ECC5B5}" srcOrd="5" destOrd="0" presId="urn:microsoft.com/office/officeart/2005/8/layout/default"/>
    <dgm:cxn modelId="{EC6AB67E-37B9-494E-98E4-282CAD5E2270}" type="presParOf" srcId="{7C850B67-190B-454A-9EB9-55CA0ED7AAC0}" destId="{EEF33559-2476-46E4-9347-8B5EF6AF4C20}" srcOrd="6" destOrd="0" presId="urn:microsoft.com/office/officeart/2005/8/layout/default"/>
    <dgm:cxn modelId="{7318CE90-6FBE-4707-91F1-937ED981A110}" type="presParOf" srcId="{7C850B67-190B-454A-9EB9-55CA0ED7AAC0}" destId="{A2657C08-EE8B-4545-983A-CCE2A93A1169}" srcOrd="7" destOrd="0" presId="urn:microsoft.com/office/officeart/2005/8/layout/default"/>
    <dgm:cxn modelId="{A43B201E-CFA7-456C-98CF-A1FD56400B65}" type="presParOf" srcId="{7C850B67-190B-454A-9EB9-55CA0ED7AAC0}" destId="{475DE95A-6CF8-45CA-BB2A-53155DBBB97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DE6A81-0A89-4AB5-9860-F5ECC52F8E7E}" type="doc">
      <dgm:prSet loTypeId="urn:microsoft.com/office/officeart/2018/2/layout/IconVerticalSolidList" loCatId="icon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11F9ED-A6EB-4340-8047-86ECEF1A7E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gency FB" panose="020B0503020202020204" pitchFamily="34" charset="0"/>
            </a:rPr>
            <a:t>Expand upon our current neural network</a:t>
          </a:r>
        </a:p>
      </dgm:t>
    </dgm:pt>
    <dgm:pt modelId="{DF865E1C-C435-4BA5-A2E2-6EA3AB109FCD}" type="parTrans" cxnId="{09184308-E99F-4D47-B283-58727EBD7413}">
      <dgm:prSet/>
      <dgm:spPr/>
      <dgm:t>
        <a:bodyPr/>
        <a:lstStyle/>
        <a:p>
          <a:endParaRPr lang="en-US"/>
        </a:p>
      </dgm:t>
    </dgm:pt>
    <dgm:pt modelId="{CE8B49AC-DDC5-4CC8-827C-03F72AE01BF2}" type="sibTrans" cxnId="{09184308-E99F-4D47-B283-58727EBD7413}">
      <dgm:prSet/>
      <dgm:spPr/>
      <dgm:t>
        <a:bodyPr/>
        <a:lstStyle/>
        <a:p>
          <a:endParaRPr lang="en-US"/>
        </a:p>
      </dgm:t>
    </dgm:pt>
    <dgm:pt modelId="{1638B4F6-1176-4CEA-BCE3-8F26B97275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gency FB" panose="020B0503020202020204" pitchFamily="34" charset="0"/>
            </a:rPr>
            <a:t>Build a new neural network using our resources  </a:t>
          </a:r>
        </a:p>
      </dgm:t>
    </dgm:pt>
    <dgm:pt modelId="{CDDF186B-A036-4B42-953C-35F9C8773F84}" type="parTrans" cxnId="{4C9B4372-5949-413E-B321-B1F845B0EEDC}">
      <dgm:prSet/>
      <dgm:spPr/>
      <dgm:t>
        <a:bodyPr/>
        <a:lstStyle/>
        <a:p>
          <a:endParaRPr lang="en-US"/>
        </a:p>
      </dgm:t>
    </dgm:pt>
    <dgm:pt modelId="{D4D90A65-E6EC-4D38-AFA3-742AFB0DC175}" type="sibTrans" cxnId="{4C9B4372-5949-413E-B321-B1F845B0EEDC}">
      <dgm:prSet/>
      <dgm:spPr/>
      <dgm:t>
        <a:bodyPr/>
        <a:lstStyle/>
        <a:p>
          <a:endParaRPr lang="en-US"/>
        </a:p>
      </dgm:t>
    </dgm:pt>
    <dgm:pt modelId="{FB122364-C0E2-4CD6-B373-16775B7192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gency FB" panose="020B0503020202020204" pitchFamily="34" charset="0"/>
            </a:rPr>
            <a:t>Test our 3D parts for durability</a:t>
          </a:r>
        </a:p>
      </dgm:t>
    </dgm:pt>
    <dgm:pt modelId="{4CF5F1A1-7450-4269-9362-85F0E0891A20}" type="parTrans" cxnId="{B8E5DB6F-797E-4E28-9B05-A213DA204337}">
      <dgm:prSet/>
      <dgm:spPr/>
      <dgm:t>
        <a:bodyPr/>
        <a:lstStyle/>
        <a:p>
          <a:endParaRPr lang="en-US"/>
        </a:p>
      </dgm:t>
    </dgm:pt>
    <dgm:pt modelId="{809625B2-5B79-4803-AF98-6981C39B2B93}" type="sibTrans" cxnId="{B8E5DB6F-797E-4E28-9B05-A213DA204337}">
      <dgm:prSet/>
      <dgm:spPr/>
      <dgm:t>
        <a:bodyPr/>
        <a:lstStyle/>
        <a:p>
          <a:endParaRPr lang="en-US"/>
        </a:p>
      </dgm:t>
    </dgm:pt>
    <dgm:pt modelId="{400647E5-A00E-4DD0-A167-4720C78A7DF5}" type="pres">
      <dgm:prSet presAssocID="{2CDE6A81-0A89-4AB5-9860-F5ECC52F8E7E}" presName="root" presStyleCnt="0">
        <dgm:presLayoutVars>
          <dgm:dir/>
          <dgm:resizeHandles val="exact"/>
        </dgm:presLayoutVars>
      </dgm:prSet>
      <dgm:spPr/>
    </dgm:pt>
    <dgm:pt modelId="{4DFF1516-6E37-4D5A-9CCE-940B9B116775}" type="pres">
      <dgm:prSet presAssocID="{7211F9ED-A6EB-4340-8047-86ECEF1A7E6A}" presName="compNode" presStyleCnt="0"/>
      <dgm:spPr/>
    </dgm:pt>
    <dgm:pt modelId="{613C360C-8900-4869-B6EC-E05AB0FAC875}" type="pres">
      <dgm:prSet presAssocID="{7211F9ED-A6EB-4340-8047-86ECEF1A7E6A}" presName="bgRect" presStyleLbl="bgShp" presStyleIdx="0" presStyleCnt="3"/>
      <dgm:spPr/>
    </dgm:pt>
    <dgm:pt modelId="{B2E4BFBC-3728-475A-8C82-1ACCCA7074CF}" type="pres">
      <dgm:prSet presAssocID="{7211F9ED-A6EB-4340-8047-86ECEF1A7E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1ACDC9E-D76D-4E9F-8182-C66F002DB024}" type="pres">
      <dgm:prSet presAssocID="{7211F9ED-A6EB-4340-8047-86ECEF1A7E6A}" presName="spaceRect" presStyleCnt="0"/>
      <dgm:spPr/>
    </dgm:pt>
    <dgm:pt modelId="{E1DC742F-AA0D-42BF-BB69-C77F83B02E4A}" type="pres">
      <dgm:prSet presAssocID="{7211F9ED-A6EB-4340-8047-86ECEF1A7E6A}" presName="parTx" presStyleLbl="revTx" presStyleIdx="0" presStyleCnt="3">
        <dgm:presLayoutVars>
          <dgm:chMax val="0"/>
          <dgm:chPref val="0"/>
        </dgm:presLayoutVars>
      </dgm:prSet>
      <dgm:spPr/>
    </dgm:pt>
    <dgm:pt modelId="{5FB05641-B0A3-4BA9-8604-A05DD53CD574}" type="pres">
      <dgm:prSet presAssocID="{CE8B49AC-DDC5-4CC8-827C-03F72AE01BF2}" presName="sibTrans" presStyleCnt="0"/>
      <dgm:spPr/>
    </dgm:pt>
    <dgm:pt modelId="{22C1BE1D-1999-4671-A8C2-AF73BE8D97EE}" type="pres">
      <dgm:prSet presAssocID="{1638B4F6-1176-4CEA-BCE3-8F26B972753A}" presName="compNode" presStyleCnt="0"/>
      <dgm:spPr/>
    </dgm:pt>
    <dgm:pt modelId="{C45C46CC-CA25-4AA9-99D5-7C5A749428E4}" type="pres">
      <dgm:prSet presAssocID="{1638B4F6-1176-4CEA-BCE3-8F26B972753A}" presName="bgRect" presStyleLbl="bgShp" presStyleIdx="1" presStyleCnt="3"/>
      <dgm:spPr/>
    </dgm:pt>
    <dgm:pt modelId="{7AC2BF3B-8090-427F-8348-AE8214AF2FA4}" type="pres">
      <dgm:prSet presAssocID="{1638B4F6-1176-4CEA-BCE3-8F26B972753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FC06B1F7-5C09-4968-AC2D-02E396FEED1E}" type="pres">
      <dgm:prSet presAssocID="{1638B4F6-1176-4CEA-BCE3-8F26B972753A}" presName="spaceRect" presStyleCnt="0"/>
      <dgm:spPr/>
    </dgm:pt>
    <dgm:pt modelId="{4943FC41-CB58-480B-A77A-5C4A3704A910}" type="pres">
      <dgm:prSet presAssocID="{1638B4F6-1176-4CEA-BCE3-8F26B972753A}" presName="parTx" presStyleLbl="revTx" presStyleIdx="1" presStyleCnt="3">
        <dgm:presLayoutVars>
          <dgm:chMax val="0"/>
          <dgm:chPref val="0"/>
        </dgm:presLayoutVars>
      </dgm:prSet>
      <dgm:spPr/>
    </dgm:pt>
    <dgm:pt modelId="{C786B625-6B45-41E3-B4EB-025CC2AFDFFA}" type="pres">
      <dgm:prSet presAssocID="{D4D90A65-E6EC-4D38-AFA3-742AFB0DC175}" presName="sibTrans" presStyleCnt="0"/>
      <dgm:spPr/>
    </dgm:pt>
    <dgm:pt modelId="{1265422E-856A-4CA0-8EC6-BB40FAB29986}" type="pres">
      <dgm:prSet presAssocID="{FB122364-C0E2-4CD6-B373-16775B7192DC}" presName="compNode" presStyleCnt="0"/>
      <dgm:spPr/>
    </dgm:pt>
    <dgm:pt modelId="{16727EF1-594D-4364-9B88-E216329033CB}" type="pres">
      <dgm:prSet presAssocID="{FB122364-C0E2-4CD6-B373-16775B7192DC}" presName="bgRect" presStyleLbl="bgShp" presStyleIdx="2" presStyleCnt="3"/>
      <dgm:spPr/>
    </dgm:pt>
    <dgm:pt modelId="{E03F5926-3DAD-463F-84E3-7C4D25C624C0}" type="pres">
      <dgm:prSet presAssocID="{FB122364-C0E2-4CD6-B373-16775B7192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E732644-1971-41BD-898C-ECDBE4BEFA1D}" type="pres">
      <dgm:prSet presAssocID="{FB122364-C0E2-4CD6-B373-16775B7192DC}" presName="spaceRect" presStyleCnt="0"/>
      <dgm:spPr/>
    </dgm:pt>
    <dgm:pt modelId="{20CEB8BC-FEA7-4E8A-A8A3-33C539BCB0A0}" type="pres">
      <dgm:prSet presAssocID="{FB122364-C0E2-4CD6-B373-16775B7192D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9184308-E99F-4D47-B283-58727EBD7413}" srcId="{2CDE6A81-0A89-4AB5-9860-F5ECC52F8E7E}" destId="{7211F9ED-A6EB-4340-8047-86ECEF1A7E6A}" srcOrd="0" destOrd="0" parTransId="{DF865E1C-C435-4BA5-A2E2-6EA3AB109FCD}" sibTransId="{CE8B49AC-DDC5-4CC8-827C-03F72AE01BF2}"/>
    <dgm:cxn modelId="{EEA24119-5D93-4640-818E-C427ADA64CB4}" type="presOf" srcId="{7211F9ED-A6EB-4340-8047-86ECEF1A7E6A}" destId="{E1DC742F-AA0D-42BF-BB69-C77F83B02E4A}" srcOrd="0" destOrd="0" presId="urn:microsoft.com/office/officeart/2018/2/layout/IconVerticalSolidList"/>
    <dgm:cxn modelId="{513CF33E-2DAA-4103-A1B0-6FF9EE15AAC8}" type="presOf" srcId="{2CDE6A81-0A89-4AB5-9860-F5ECC52F8E7E}" destId="{400647E5-A00E-4DD0-A167-4720C78A7DF5}" srcOrd="0" destOrd="0" presId="urn:microsoft.com/office/officeart/2018/2/layout/IconVerticalSolidList"/>
    <dgm:cxn modelId="{B8E5DB6F-797E-4E28-9B05-A213DA204337}" srcId="{2CDE6A81-0A89-4AB5-9860-F5ECC52F8E7E}" destId="{FB122364-C0E2-4CD6-B373-16775B7192DC}" srcOrd="2" destOrd="0" parTransId="{4CF5F1A1-7450-4269-9362-85F0E0891A20}" sibTransId="{809625B2-5B79-4803-AF98-6981C39B2B93}"/>
    <dgm:cxn modelId="{4C9B4372-5949-413E-B321-B1F845B0EEDC}" srcId="{2CDE6A81-0A89-4AB5-9860-F5ECC52F8E7E}" destId="{1638B4F6-1176-4CEA-BCE3-8F26B972753A}" srcOrd="1" destOrd="0" parTransId="{CDDF186B-A036-4B42-953C-35F9C8773F84}" sibTransId="{D4D90A65-E6EC-4D38-AFA3-742AFB0DC175}"/>
    <dgm:cxn modelId="{D99F748B-183D-4232-850C-07B815014FA0}" type="presOf" srcId="{1638B4F6-1176-4CEA-BCE3-8F26B972753A}" destId="{4943FC41-CB58-480B-A77A-5C4A3704A910}" srcOrd="0" destOrd="0" presId="urn:microsoft.com/office/officeart/2018/2/layout/IconVerticalSolidList"/>
    <dgm:cxn modelId="{688C8CC2-1B4A-4302-AEF4-916B173BAC8C}" type="presOf" srcId="{FB122364-C0E2-4CD6-B373-16775B7192DC}" destId="{20CEB8BC-FEA7-4E8A-A8A3-33C539BCB0A0}" srcOrd="0" destOrd="0" presId="urn:microsoft.com/office/officeart/2018/2/layout/IconVerticalSolidList"/>
    <dgm:cxn modelId="{07758DD1-1B79-4523-9204-351C954CEE47}" type="presParOf" srcId="{400647E5-A00E-4DD0-A167-4720C78A7DF5}" destId="{4DFF1516-6E37-4D5A-9CCE-940B9B116775}" srcOrd="0" destOrd="0" presId="urn:microsoft.com/office/officeart/2018/2/layout/IconVerticalSolidList"/>
    <dgm:cxn modelId="{CD70CE03-FE70-4767-ABEC-106BACED4BBA}" type="presParOf" srcId="{4DFF1516-6E37-4D5A-9CCE-940B9B116775}" destId="{613C360C-8900-4869-B6EC-E05AB0FAC875}" srcOrd="0" destOrd="0" presId="urn:microsoft.com/office/officeart/2018/2/layout/IconVerticalSolidList"/>
    <dgm:cxn modelId="{470A46E7-9C1B-4520-97F6-BF94E95D809F}" type="presParOf" srcId="{4DFF1516-6E37-4D5A-9CCE-940B9B116775}" destId="{B2E4BFBC-3728-475A-8C82-1ACCCA7074CF}" srcOrd="1" destOrd="0" presId="urn:microsoft.com/office/officeart/2018/2/layout/IconVerticalSolidList"/>
    <dgm:cxn modelId="{2F525921-24B4-48B3-8361-B7130F390F2F}" type="presParOf" srcId="{4DFF1516-6E37-4D5A-9CCE-940B9B116775}" destId="{91ACDC9E-D76D-4E9F-8182-C66F002DB024}" srcOrd="2" destOrd="0" presId="urn:microsoft.com/office/officeart/2018/2/layout/IconVerticalSolidList"/>
    <dgm:cxn modelId="{9498DEFB-7978-4C4F-9403-66E2B2019D0C}" type="presParOf" srcId="{4DFF1516-6E37-4D5A-9CCE-940B9B116775}" destId="{E1DC742F-AA0D-42BF-BB69-C77F83B02E4A}" srcOrd="3" destOrd="0" presId="urn:microsoft.com/office/officeart/2018/2/layout/IconVerticalSolidList"/>
    <dgm:cxn modelId="{8085F52E-F468-42B1-95EF-C411CDEC16FD}" type="presParOf" srcId="{400647E5-A00E-4DD0-A167-4720C78A7DF5}" destId="{5FB05641-B0A3-4BA9-8604-A05DD53CD574}" srcOrd="1" destOrd="0" presId="urn:microsoft.com/office/officeart/2018/2/layout/IconVerticalSolidList"/>
    <dgm:cxn modelId="{9200CB33-CD20-4EB3-B60A-D0C2B46EBBD7}" type="presParOf" srcId="{400647E5-A00E-4DD0-A167-4720C78A7DF5}" destId="{22C1BE1D-1999-4671-A8C2-AF73BE8D97EE}" srcOrd="2" destOrd="0" presId="urn:microsoft.com/office/officeart/2018/2/layout/IconVerticalSolidList"/>
    <dgm:cxn modelId="{BECE4A44-9A4F-481F-AF9A-B5EAF25D0C38}" type="presParOf" srcId="{22C1BE1D-1999-4671-A8C2-AF73BE8D97EE}" destId="{C45C46CC-CA25-4AA9-99D5-7C5A749428E4}" srcOrd="0" destOrd="0" presId="urn:microsoft.com/office/officeart/2018/2/layout/IconVerticalSolidList"/>
    <dgm:cxn modelId="{13F5DC99-3FC5-44D9-840A-B3DAEBB75825}" type="presParOf" srcId="{22C1BE1D-1999-4671-A8C2-AF73BE8D97EE}" destId="{7AC2BF3B-8090-427F-8348-AE8214AF2FA4}" srcOrd="1" destOrd="0" presId="urn:microsoft.com/office/officeart/2018/2/layout/IconVerticalSolidList"/>
    <dgm:cxn modelId="{F82CBF3B-7D35-4E84-811A-6351FC5A7C92}" type="presParOf" srcId="{22C1BE1D-1999-4671-A8C2-AF73BE8D97EE}" destId="{FC06B1F7-5C09-4968-AC2D-02E396FEED1E}" srcOrd="2" destOrd="0" presId="urn:microsoft.com/office/officeart/2018/2/layout/IconVerticalSolidList"/>
    <dgm:cxn modelId="{BC679AE7-5FFC-4620-BC1E-1AAA581E9D4C}" type="presParOf" srcId="{22C1BE1D-1999-4671-A8C2-AF73BE8D97EE}" destId="{4943FC41-CB58-480B-A77A-5C4A3704A910}" srcOrd="3" destOrd="0" presId="urn:microsoft.com/office/officeart/2018/2/layout/IconVerticalSolidList"/>
    <dgm:cxn modelId="{B1D7892B-39CF-4A38-A94F-5F2D72FFF331}" type="presParOf" srcId="{400647E5-A00E-4DD0-A167-4720C78A7DF5}" destId="{C786B625-6B45-41E3-B4EB-025CC2AFDFFA}" srcOrd="3" destOrd="0" presId="urn:microsoft.com/office/officeart/2018/2/layout/IconVerticalSolidList"/>
    <dgm:cxn modelId="{76B197F6-3BFE-4081-ADB3-017C98E7CFF8}" type="presParOf" srcId="{400647E5-A00E-4DD0-A167-4720C78A7DF5}" destId="{1265422E-856A-4CA0-8EC6-BB40FAB29986}" srcOrd="4" destOrd="0" presId="urn:microsoft.com/office/officeart/2018/2/layout/IconVerticalSolidList"/>
    <dgm:cxn modelId="{41C6E4BF-662A-4718-91F5-C0F6B8E7C7D1}" type="presParOf" srcId="{1265422E-856A-4CA0-8EC6-BB40FAB29986}" destId="{16727EF1-594D-4364-9B88-E216329033CB}" srcOrd="0" destOrd="0" presId="urn:microsoft.com/office/officeart/2018/2/layout/IconVerticalSolidList"/>
    <dgm:cxn modelId="{7EB30505-179C-4B02-82B2-1A2042CA9134}" type="presParOf" srcId="{1265422E-856A-4CA0-8EC6-BB40FAB29986}" destId="{E03F5926-3DAD-463F-84E3-7C4D25C624C0}" srcOrd="1" destOrd="0" presId="urn:microsoft.com/office/officeart/2018/2/layout/IconVerticalSolidList"/>
    <dgm:cxn modelId="{220CFDC0-4003-46E9-826B-9B518660EEB3}" type="presParOf" srcId="{1265422E-856A-4CA0-8EC6-BB40FAB29986}" destId="{CE732644-1971-41BD-898C-ECDBE4BEFA1D}" srcOrd="2" destOrd="0" presId="urn:microsoft.com/office/officeart/2018/2/layout/IconVerticalSolidList"/>
    <dgm:cxn modelId="{34988EED-BC0A-4FEE-B879-273AB476CEF9}" type="presParOf" srcId="{1265422E-856A-4CA0-8EC6-BB40FAB29986}" destId="{20CEB8BC-FEA7-4E8A-A8A3-33C539BCB0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3112B-49BD-41D2-9A0F-8F7331EE38C8}">
      <dsp:nvSpPr>
        <dsp:cNvPr id="0" name=""/>
        <dsp:cNvSpPr/>
      </dsp:nvSpPr>
      <dsp:spPr>
        <a:xfrm>
          <a:off x="0" y="0"/>
          <a:ext cx="382218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2D5DF-9B49-40F5-B659-82864207D099}">
      <dsp:nvSpPr>
        <dsp:cNvPr id="0" name=""/>
        <dsp:cNvSpPr/>
      </dsp:nvSpPr>
      <dsp:spPr>
        <a:xfrm>
          <a:off x="0" y="0"/>
          <a:ext cx="764437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Agency FB" panose="020B0503020202020204" pitchFamily="34" charset="0"/>
            </a:rPr>
            <a:t>Expand</a:t>
          </a:r>
        </a:p>
      </dsp:txBody>
      <dsp:txXfrm>
        <a:off x="0" y="0"/>
        <a:ext cx="764437" cy="935690"/>
      </dsp:txXfrm>
    </dsp:sp>
    <dsp:sp modelId="{960638A4-50CC-4F12-B3E2-88AB730A037A}">
      <dsp:nvSpPr>
        <dsp:cNvPr id="0" name=""/>
        <dsp:cNvSpPr/>
      </dsp:nvSpPr>
      <dsp:spPr>
        <a:xfrm>
          <a:off x="821770" y="42489"/>
          <a:ext cx="3000418" cy="84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gency FB" panose="020B0503020202020204" pitchFamily="34" charset="0"/>
            </a:rPr>
            <a:t>Expand upon the existing </a:t>
          </a:r>
          <a:r>
            <a:rPr lang="en-US" sz="2400" kern="1200" err="1">
              <a:latin typeface="Agency FB" panose="020B0503020202020204" pitchFamily="34" charset="0"/>
            </a:rPr>
            <a:t>TurtleTech</a:t>
          </a:r>
          <a:r>
            <a:rPr lang="en-US" sz="2400" kern="1200">
              <a:latin typeface="Agency FB" panose="020B0503020202020204" pitchFamily="34" charset="0"/>
            </a:rPr>
            <a:t> project </a:t>
          </a:r>
        </a:p>
      </dsp:txBody>
      <dsp:txXfrm>
        <a:off x="821770" y="42489"/>
        <a:ext cx="3000418" cy="849797"/>
      </dsp:txXfrm>
    </dsp:sp>
    <dsp:sp modelId="{5811C341-6976-461C-BA6C-2722846DC8D4}">
      <dsp:nvSpPr>
        <dsp:cNvPr id="0" name=""/>
        <dsp:cNvSpPr/>
      </dsp:nvSpPr>
      <dsp:spPr>
        <a:xfrm>
          <a:off x="764437" y="892286"/>
          <a:ext cx="305775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A405B7-BFB4-4D4A-BBC0-D588E8FD5401}">
      <dsp:nvSpPr>
        <dsp:cNvPr id="0" name=""/>
        <dsp:cNvSpPr/>
      </dsp:nvSpPr>
      <dsp:spPr>
        <a:xfrm>
          <a:off x="0" y="935690"/>
          <a:ext cx="382218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ECEC7-D561-4DDE-86FF-8A4EE000492F}">
      <dsp:nvSpPr>
        <dsp:cNvPr id="0" name=""/>
        <dsp:cNvSpPr/>
      </dsp:nvSpPr>
      <dsp:spPr>
        <a:xfrm>
          <a:off x="0" y="935690"/>
          <a:ext cx="764437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Agency FB" panose="020B0503020202020204" pitchFamily="34" charset="0"/>
            </a:rPr>
            <a:t>Refine</a:t>
          </a:r>
        </a:p>
      </dsp:txBody>
      <dsp:txXfrm>
        <a:off x="0" y="935690"/>
        <a:ext cx="764437" cy="935690"/>
      </dsp:txXfrm>
    </dsp:sp>
    <dsp:sp modelId="{46E2269F-9420-4A69-8A25-8C9297FC96F2}">
      <dsp:nvSpPr>
        <dsp:cNvPr id="0" name=""/>
        <dsp:cNvSpPr/>
      </dsp:nvSpPr>
      <dsp:spPr>
        <a:xfrm>
          <a:off x="821770" y="978180"/>
          <a:ext cx="3000418" cy="84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gency FB" panose="020B0503020202020204" pitchFamily="34" charset="0"/>
            </a:rPr>
            <a:t>Refine current models for better detection</a:t>
          </a:r>
        </a:p>
      </dsp:txBody>
      <dsp:txXfrm>
        <a:off x="821770" y="978180"/>
        <a:ext cx="3000418" cy="849797"/>
      </dsp:txXfrm>
    </dsp:sp>
    <dsp:sp modelId="{EC745E71-BEDD-4212-8492-8BCC5ED8D1F8}">
      <dsp:nvSpPr>
        <dsp:cNvPr id="0" name=""/>
        <dsp:cNvSpPr/>
      </dsp:nvSpPr>
      <dsp:spPr>
        <a:xfrm>
          <a:off x="764437" y="1827977"/>
          <a:ext cx="305775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E4884-CB21-45ED-9DE4-858F99D51808}">
      <dsp:nvSpPr>
        <dsp:cNvPr id="0" name=""/>
        <dsp:cNvSpPr/>
      </dsp:nvSpPr>
      <dsp:spPr>
        <a:xfrm>
          <a:off x="0" y="1871381"/>
          <a:ext cx="382218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833A9-E649-4363-AFCD-A076FC344B19}">
      <dsp:nvSpPr>
        <dsp:cNvPr id="0" name=""/>
        <dsp:cNvSpPr/>
      </dsp:nvSpPr>
      <dsp:spPr>
        <a:xfrm>
          <a:off x="0" y="1871381"/>
          <a:ext cx="764437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Agency FB" panose="020B0503020202020204" pitchFamily="34" charset="0"/>
            </a:rPr>
            <a:t>Improve</a:t>
          </a:r>
        </a:p>
      </dsp:txBody>
      <dsp:txXfrm>
        <a:off x="0" y="1871381"/>
        <a:ext cx="764437" cy="935690"/>
      </dsp:txXfrm>
    </dsp:sp>
    <dsp:sp modelId="{7763346F-8D9B-4E1F-AF92-F8C3EBE85136}">
      <dsp:nvSpPr>
        <dsp:cNvPr id="0" name=""/>
        <dsp:cNvSpPr/>
      </dsp:nvSpPr>
      <dsp:spPr>
        <a:xfrm>
          <a:off x="821770" y="1913870"/>
          <a:ext cx="3000418" cy="84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gency FB" panose="020B0503020202020204" pitchFamily="34" charset="0"/>
            </a:rPr>
            <a:t>Improve current payload case</a:t>
          </a:r>
        </a:p>
      </dsp:txBody>
      <dsp:txXfrm>
        <a:off x="821770" y="1913870"/>
        <a:ext cx="3000418" cy="849797"/>
      </dsp:txXfrm>
    </dsp:sp>
    <dsp:sp modelId="{7B3F033C-3AA3-45DB-BDCF-54CF951AB0FD}">
      <dsp:nvSpPr>
        <dsp:cNvPr id="0" name=""/>
        <dsp:cNvSpPr/>
      </dsp:nvSpPr>
      <dsp:spPr>
        <a:xfrm>
          <a:off x="764437" y="2763667"/>
          <a:ext cx="305775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2C1E3-B067-4AD9-AA29-F935D97FB086}">
      <dsp:nvSpPr>
        <dsp:cNvPr id="0" name=""/>
        <dsp:cNvSpPr/>
      </dsp:nvSpPr>
      <dsp:spPr>
        <a:xfrm>
          <a:off x="0" y="2807071"/>
          <a:ext cx="382218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64334-5A85-4C4D-B841-F77D97604AE6}">
      <dsp:nvSpPr>
        <dsp:cNvPr id="0" name=""/>
        <dsp:cNvSpPr/>
      </dsp:nvSpPr>
      <dsp:spPr>
        <a:xfrm>
          <a:off x="0" y="2807071"/>
          <a:ext cx="764437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Agency FB" panose="020B0503020202020204" pitchFamily="34" charset="0"/>
            </a:rPr>
            <a:t>Create</a:t>
          </a:r>
        </a:p>
      </dsp:txBody>
      <dsp:txXfrm>
        <a:off x="0" y="2807071"/>
        <a:ext cx="764437" cy="935690"/>
      </dsp:txXfrm>
    </dsp:sp>
    <dsp:sp modelId="{4EB42B7C-7DE1-488D-BA7B-1596D02E26A2}">
      <dsp:nvSpPr>
        <dsp:cNvPr id="0" name=""/>
        <dsp:cNvSpPr/>
      </dsp:nvSpPr>
      <dsp:spPr>
        <a:xfrm>
          <a:off x="821770" y="2849561"/>
          <a:ext cx="3000418" cy="849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gency FB" panose="020B0503020202020204" pitchFamily="34" charset="0"/>
            </a:rPr>
            <a:t>Create documentation for future teams</a:t>
          </a:r>
        </a:p>
      </dsp:txBody>
      <dsp:txXfrm>
        <a:off x="821770" y="2849561"/>
        <a:ext cx="3000418" cy="849797"/>
      </dsp:txXfrm>
    </dsp:sp>
    <dsp:sp modelId="{907CCFB0-0EDE-49BC-B0D0-4E5461EFCB8E}">
      <dsp:nvSpPr>
        <dsp:cNvPr id="0" name=""/>
        <dsp:cNvSpPr/>
      </dsp:nvSpPr>
      <dsp:spPr>
        <a:xfrm>
          <a:off x="764437" y="3699358"/>
          <a:ext cx="305775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FB3C8-67EE-447C-AC0D-F5FA1879DED7}">
      <dsp:nvSpPr>
        <dsp:cNvPr id="0" name=""/>
        <dsp:cNvSpPr/>
      </dsp:nvSpPr>
      <dsp:spPr>
        <a:xfrm>
          <a:off x="0" y="55628"/>
          <a:ext cx="4174911" cy="10038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3D modeled and printed a payload casing </a:t>
          </a:r>
        </a:p>
      </dsp:txBody>
      <dsp:txXfrm>
        <a:off x="49004" y="104632"/>
        <a:ext cx="4076903" cy="905852"/>
      </dsp:txXfrm>
    </dsp:sp>
    <dsp:sp modelId="{90FD5215-B55A-4907-A41C-0F2569AFF052}">
      <dsp:nvSpPr>
        <dsp:cNvPr id="0" name=""/>
        <dsp:cNvSpPr/>
      </dsp:nvSpPr>
      <dsp:spPr>
        <a:xfrm>
          <a:off x="0" y="1134369"/>
          <a:ext cx="4174911" cy="100386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3D modeled and printed a battery casing </a:t>
          </a:r>
        </a:p>
      </dsp:txBody>
      <dsp:txXfrm>
        <a:off x="49004" y="1183373"/>
        <a:ext cx="4076903" cy="905852"/>
      </dsp:txXfrm>
    </dsp:sp>
    <dsp:sp modelId="{B69EAA1A-79FA-4BE2-A6B4-D950014687F8}">
      <dsp:nvSpPr>
        <dsp:cNvPr id="0" name=""/>
        <dsp:cNvSpPr/>
      </dsp:nvSpPr>
      <dsp:spPr>
        <a:xfrm>
          <a:off x="0" y="2213109"/>
          <a:ext cx="4174911" cy="100386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Built and Trained a new neural network for whale detection</a:t>
          </a:r>
        </a:p>
      </dsp:txBody>
      <dsp:txXfrm>
        <a:off x="49004" y="2262113"/>
        <a:ext cx="4076903" cy="905852"/>
      </dsp:txXfrm>
    </dsp:sp>
    <dsp:sp modelId="{BD0F6C35-5A39-42A2-95B2-B00416D08EAD}">
      <dsp:nvSpPr>
        <dsp:cNvPr id="0" name=""/>
        <dsp:cNvSpPr/>
      </dsp:nvSpPr>
      <dsp:spPr>
        <a:xfrm>
          <a:off x="0" y="3291849"/>
          <a:ext cx="4174911" cy="10038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Created documentation for future teams</a:t>
          </a:r>
        </a:p>
      </dsp:txBody>
      <dsp:txXfrm>
        <a:off x="49004" y="3340853"/>
        <a:ext cx="4076903" cy="905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33589-0D82-4B95-98D9-54F57C529F7F}">
      <dsp:nvSpPr>
        <dsp:cNvPr id="0" name=""/>
        <dsp:cNvSpPr/>
      </dsp:nvSpPr>
      <dsp:spPr>
        <a:xfrm>
          <a:off x="0" y="2176"/>
          <a:ext cx="39612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D03CB4-88F1-49A1-AAC5-4DD247C208C0}">
      <dsp:nvSpPr>
        <dsp:cNvPr id="0" name=""/>
        <dsp:cNvSpPr/>
      </dsp:nvSpPr>
      <dsp:spPr>
        <a:xfrm>
          <a:off x="0" y="2176"/>
          <a:ext cx="3961291" cy="742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gency FB" panose="020B0503020202020204" pitchFamily="34" charset="0"/>
            </a:rPr>
            <a:t>Produced a functioning neural network that identifies aerial photos of turtles and whales</a:t>
          </a:r>
        </a:p>
      </dsp:txBody>
      <dsp:txXfrm>
        <a:off x="0" y="2176"/>
        <a:ext cx="3961291" cy="742321"/>
      </dsp:txXfrm>
    </dsp:sp>
    <dsp:sp modelId="{F6D5A438-F448-4F46-ADFE-A3E151C0FD09}">
      <dsp:nvSpPr>
        <dsp:cNvPr id="0" name=""/>
        <dsp:cNvSpPr/>
      </dsp:nvSpPr>
      <dsp:spPr>
        <a:xfrm>
          <a:off x="0" y="744498"/>
          <a:ext cx="3961291" cy="0"/>
        </a:xfrm>
        <a:prstGeom prst="line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95F861-66A4-44BA-8343-609EF95F220F}">
      <dsp:nvSpPr>
        <dsp:cNvPr id="0" name=""/>
        <dsp:cNvSpPr/>
      </dsp:nvSpPr>
      <dsp:spPr>
        <a:xfrm>
          <a:off x="0" y="744498"/>
          <a:ext cx="3961291" cy="742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gency FB" panose="020B0503020202020204" pitchFamily="34" charset="0"/>
            </a:rPr>
            <a:t>Trained a new model for whale detection</a:t>
          </a:r>
        </a:p>
      </dsp:txBody>
      <dsp:txXfrm>
        <a:off x="0" y="744498"/>
        <a:ext cx="3961291" cy="742321"/>
      </dsp:txXfrm>
    </dsp:sp>
    <dsp:sp modelId="{C245FD92-8988-4466-9FB7-8DB5751D1D4A}">
      <dsp:nvSpPr>
        <dsp:cNvPr id="0" name=""/>
        <dsp:cNvSpPr/>
      </dsp:nvSpPr>
      <dsp:spPr>
        <a:xfrm>
          <a:off x="0" y="1486819"/>
          <a:ext cx="3961291" cy="0"/>
        </a:xfrm>
        <a:prstGeom prst="line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373E58-F23B-49C3-A288-9008DEF61CF9}">
      <dsp:nvSpPr>
        <dsp:cNvPr id="0" name=""/>
        <dsp:cNvSpPr/>
      </dsp:nvSpPr>
      <dsp:spPr>
        <a:xfrm>
          <a:off x="0" y="1486819"/>
          <a:ext cx="3961291" cy="742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gency FB" panose="020B0503020202020204" pitchFamily="34" charset="0"/>
            </a:rPr>
            <a:t>Created a hot swappable payload and battery casing</a:t>
          </a:r>
        </a:p>
      </dsp:txBody>
      <dsp:txXfrm>
        <a:off x="0" y="1486819"/>
        <a:ext cx="3961291" cy="742321"/>
      </dsp:txXfrm>
    </dsp:sp>
    <dsp:sp modelId="{9A3D9FB3-6C72-4F7A-B218-60DC5443B6AB}">
      <dsp:nvSpPr>
        <dsp:cNvPr id="0" name=""/>
        <dsp:cNvSpPr/>
      </dsp:nvSpPr>
      <dsp:spPr>
        <a:xfrm>
          <a:off x="0" y="2229140"/>
          <a:ext cx="3961291" cy="0"/>
        </a:xfrm>
        <a:prstGeom prst="line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E2AEAF-C47D-4CE9-8129-FC7B6812937E}">
      <dsp:nvSpPr>
        <dsp:cNvPr id="0" name=""/>
        <dsp:cNvSpPr/>
      </dsp:nvSpPr>
      <dsp:spPr>
        <a:xfrm>
          <a:off x="0" y="2229140"/>
          <a:ext cx="3961291" cy="742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gency FB" panose="020B0503020202020204" pitchFamily="34" charset="0"/>
            </a:rPr>
            <a:t>Learned about the neural network's operations during flights </a:t>
          </a:r>
        </a:p>
      </dsp:txBody>
      <dsp:txXfrm>
        <a:off x="0" y="2229140"/>
        <a:ext cx="3961291" cy="742321"/>
      </dsp:txXfrm>
    </dsp:sp>
    <dsp:sp modelId="{74AB9980-DF6C-40AE-A546-4714BDF3A129}">
      <dsp:nvSpPr>
        <dsp:cNvPr id="0" name=""/>
        <dsp:cNvSpPr/>
      </dsp:nvSpPr>
      <dsp:spPr>
        <a:xfrm>
          <a:off x="0" y="2971461"/>
          <a:ext cx="3961291" cy="0"/>
        </a:xfrm>
        <a:prstGeom prst="line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6F79CC-1586-4FBC-B236-EFFA3B584FA2}">
      <dsp:nvSpPr>
        <dsp:cNvPr id="0" name=""/>
        <dsp:cNvSpPr/>
      </dsp:nvSpPr>
      <dsp:spPr>
        <a:xfrm>
          <a:off x="0" y="2971461"/>
          <a:ext cx="3961291" cy="742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gency FB" panose="020B0503020202020204" pitchFamily="34" charset="0"/>
            </a:rPr>
            <a:t>Created tutorial videos and documentation for future teams</a:t>
          </a:r>
        </a:p>
      </dsp:txBody>
      <dsp:txXfrm>
        <a:off x="0" y="2971461"/>
        <a:ext cx="3961291" cy="742321"/>
      </dsp:txXfrm>
    </dsp:sp>
    <dsp:sp modelId="{F7CB0E10-3493-4087-940A-FBCE2D97C008}">
      <dsp:nvSpPr>
        <dsp:cNvPr id="0" name=""/>
        <dsp:cNvSpPr/>
      </dsp:nvSpPr>
      <dsp:spPr>
        <a:xfrm>
          <a:off x="0" y="3713782"/>
          <a:ext cx="3961291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6CFE64-B190-49DC-A50E-F0BD888BE9E8}">
      <dsp:nvSpPr>
        <dsp:cNvPr id="0" name=""/>
        <dsp:cNvSpPr/>
      </dsp:nvSpPr>
      <dsp:spPr>
        <a:xfrm>
          <a:off x="0" y="3713782"/>
          <a:ext cx="3961291" cy="742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gency FB" panose="020B0503020202020204" pitchFamily="34" charset="0"/>
            </a:rPr>
            <a:t>Created timestamps for the neural network</a:t>
          </a:r>
        </a:p>
      </dsp:txBody>
      <dsp:txXfrm>
        <a:off x="0" y="3713782"/>
        <a:ext cx="3961291" cy="7423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0127F-1C28-418C-957F-9A3D14194CA3}">
      <dsp:nvSpPr>
        <dsp:cNvPr id="0" name=""/>
        <dsp:cNvSpPr/>
      </dsp:nvSpPr>
      <dsp:spPr>
        <a:xfrm>
          <a:off x="595" y="81456"/>
          <a:ext cx="2321562" cy="13929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Agency FB" panose="020B0503020202020204" pitchFamily="34" charset="0"/>
            </a:rPr>
            <a:t>3D modeling for specifications</a:t>
          </a:r>
        </a:p>
      </dsp:txBody>
      <dsp:txXfrm>
        <a:off x="595" y="81456"/>
        <a:ext cx="2321562" cy="1392937"/>
      </dsp:txXfrm>
    </dsp:sp>
    <dsp:sp modelId="{1DC745BF-05F7-41EB-B4AB-56161CB68884}">
      <dsp:nvSpPr>
        <dsp:cNvPr id="0" name=""/>
        <dsp:cNvSpPr/>
      </dsp:nvSpPr>
      <dsp:spPr>
        <a:xfrm>
          <a:off x="2554314" y="81456"/>
          <a:ext cx="2321562" cy="1392937"/>
        </a:xfrm>
        <a:prstGeom prst="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Agency FB" panose="020B0503020202020204" pitchFamily="34" charset="0"/>
            </a:rPr>
            <a:t>How to build, train and test a neural network model</a:t>
          </a:r>
        </a:p>
      </dsp:txBody>
      <dsp:txXfrm>
        <a:off x="2554314" y="81456"/>
        <a:ext cx="2321562" cy="1392937"/>
      </dsp:txXfrm>
    </dsp:sp>
    <dsp:sp modelId="{4432FBBD-C493-4D8B-993F-C75725E12AEC}">
      <dsp:nvSpPr>
        <dsp:cNvPr id="0" name=""/>
        <dsp:cNvSpPr/>
      </dsp:nvSpPr>
      <dsp:spPr>
        <a:xfrm>
          <a:off x="595" y="1706550"/>
          <a:ext cx="2321562" cy="1392937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Agency FB" panose="020B0503020202020204" pitchFamily="34" charset="0"/>
            </a:rPr>
            <a:t>Methods for implementing object ID code</a:t>
          </a:r>
        </a:p>
      </dsp:txBody>
      <dsp:txXfrm>
        <a:off x="595" y="1706550"/>
        <a:ext cx="2321562" cy="1392937"/>
      </dsp:txXfrm>
    </dsp:sp>
    <dsp:sp modelId="{EEF33559-2476-46E4-9347-8B5EF6AF4C20}">
      <dsp:nvSpPr>
        <dsp:cNvPr id="0" name=""/>
        <dsp:cNvSpPr/>
      </dsp:nvSpPr>
      <dsp:spPr>
        <a:xfrm>
          <a:off x="2554314" y="1706550"/>
          <a:ext cx="2321562" cy="1392937"/>
        </a:xfrm>
        <a:prstGeom prst="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Agency FB" panose="020B0503020202020204" pitchFamily="34" charset="0"/>
            </a:rPr>
            <a:t>How to start and run the Jetson</a:t>
          </a:r>
        </a:p>
      </dsp:txBody>
      <dsp:txXfrm>
        <a:off x="2554314" y="1706550"/>
        <a:ext cx="2321562" cy="1392937"/>
      </dsp:txXfrm>
    </dsp:sp>
    <dsp:sp modelId="{475DE95A-6CF8-45CA-BB2A-53155DBBB979}">
      <dsp:nvSpPr>
        <dsp:cNvPr id="0" name=""/>
        <dsp:cNvSpPr/>
      </dsp:nvSpPr>
      <dsp:spPr>
        <a:xfrm>
          <a:off x="1277454" y="3331644"/>
          <a:ext cx="2321562" cy="1392937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Agency FB" panose="020B0503020202020204" pitchFamily="34" charset="0"/>
            </a:rPr>
            <a:t>Operations during flights</a:t>
          </a:r>
        </a:p>
      </dsp:txBody>
      <dsp:txXfrm>
        <a:off x="1277454" y="3331644"/>
        <a:ext cx="2321562" cy="13929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C360C-8900-4869-B6EC-E05AB0FAC875}">
      <dsp:nvSpPr>
        <dsp:cNvPr id="0" name=""/>
        <dsp:cNvSpPr/>
      </dsp:nvSpPr>
      <dsp:spPr>
        <a:xfrm>
          <a:off x="0" y="279"/>
          <a:ext cx="7485413" cy="653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2E4BFBC-3728-475A-8C82-1ACCCA7074CF}">
      <dsp:nvSpPr>
        <dsp:cNvPr id="0" name=""/>
        <dsp:cNvSpPr/>
      </dsp:nvSpPr>
      <dsp:spPr>
        <a:xfrm>
          <a:off x="197664" y="147302"/>
          <a:ext cx="359390" cy="359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DC742F-AA0D-42BF-BB69-C77F83B02E4A}">
      <dsp:nvSpPr>
        <dsp:cNvPr id="0" name=""/>
        <dsp:cNvSpPr/>
      </dsp:nvSpPr>
      <dsp:spPr>
        <a:xfrm>
          <a:off x="754719" y="279"/>
          <a:ext cx="6730693" cy="653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55" tIns="69155" rIns="69155" bIns="69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gency FB" panose="020B0503020202020204" pitchFamily="34" charset="0"/>
            </a:rPr>
            <a:t>Expand upon our current neural network</a:t>
          </a:r>
        </a:p>
      </dsp:txBody>
      <dsp:txXfrm>
        <a:off x="754719" y="279"/>
        <a:ext cx="6730693" cy="653436"/>
      </dsp:txXfrm>
    </dsp:sp>
    <dsp:sp modelId="{C45C46CC-CA25-4AA9-99D5-7C5A749428E4}">
      <dsp:nvSpPr>
        <dsp:cNvPr id="0" name=""/>
        <dsp:cNvSpPr/>
      </dsp:nvSpPr>
      <dsp:spPr>
        <a:xfrm>
          <a:off x="0" y="817075"/>
          <a:ext cx="7485413" cy="653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AC2BF3B-8090-427F-8348-AE8214AF2FA4}">
      <dsp:nvSpPr>
        <dsp:cNvPr id="0" name=""/>
        <dsp:cNvSpPr/>
      </dsp:nvSpPr>
      <dsp:spPr>
        <a:xfrm>
          <a:off x="197664" y="964098"/>
          <a:ext cx="359390" cy="359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43FC41-CB58-480B-A77A-5C4A3704A910}">
      <dsp:nvSpPr>
        <dsp:cNvPr id="0" name=""/>
        <dsp:cNvSpPr/>
      </dsp:nvSpPr>
      <dsp:spPr>
        <a:xfrm>
          <a:off x="754719" y="817075"/>
          <a:ext cx="6730693" cy="653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55" tIns="69155" rIns="69155" bIns="69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gency FB" panose="020B0503020202020204" pitchFamily="34" charset="0"/>
            </a:rPr>
            <a:t>Build a new neural network using our resources  </a:t>
          </a:r>
        </a:p>
      </dsp:txBody>
      <dsp:txXfrm>
        <a:off x="754719" y="817075"/>
        <a:ext cx="6730693" cy="653436"/>
      </dsp:txXfrm>
    </dsp:sp>
    <dsp:sp modelId="{16727EF1-594D-4364-9B88-E216329033CB}">
      <dsp:nvSpPr>
        <dsp:cNvPr id="0" name=""/>
        <dsp:cNvSpPr/>
      </dsp:nvSpPr>
      <dsp:spPr>
        <a:xfrm>
          <a:off x="0" y="1633871"/>
          <a:ext cx="7485413" cy="653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03F5926-3DAD-463F-84E3-7C4D25C624C0}">
      <dsp:nvSpPr>
        <dsp:cNvPr id="0" name=""/>
        <dsp:cNvSpPr/>
      </dsp:nvSpPr>
      <dsp:spPr>
        <a:xfrm>
          <a:off x="197664" y="1780894"/>
          <a:ext cx="359390" cy="359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CEB8BC-FEA7-4E8A-A8A3-33C539BCB0A0}">
      <dsp:nvSpPr>
        <dsp:cNvPr id="0" name=""/>
        <dsp:cNvSpPr/>
      </dsp:nvSpPr>
      <dsp:spPr>
        <a:xfrm>
          <a:off x="754719" y="1633871"/>
          <a:ext cx="6730693" cy="653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55" tIns="69155" rIns="69155" bIns="69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gency FB" panose="020B0503020202020204" pitchFamily="34" charset="0"/>
            </a:rPr>
            <a:t>Test our 3D parts for durability</a:t>
          </a:r>
        </a:p>
      </dsp:txBody>
      <dsp:txXfrm>
        <a:off x="754719" y="1633871"/>
        <a:ext cx="6730693" cy="653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94261-684B-451F-8E4B-4E6E31328AC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633FE-1930-4391-A573-F826DB1F4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9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Laurel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RoseEllen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828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RoseEllen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78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gency FB"/>
                <a:cs typeface="Calibri" panose="020F0502020204030204"/>
              </a:rPr>
              <a:t>Parker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gency FB"/>
                <a:cs typeface="Calibri" panose="020F0502020204030204"/>
              </a:rPr>
              <a:t>We have created a good framework for future students to build upon. In the future, students may likely deign to build another neural network , at which point our documentation will be useful.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8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2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Laurel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81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RoseEllen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RoseEllen&amp;Chris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6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Chris&amp;RoseEllen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8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90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44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Laurel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6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Laurel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33FE-1930-4391-A573-F826DB1F4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0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AA14-CA75-451C-2B6F-E6BE55EFD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85867-CB0F-7FA0-62C2-911B06B5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30B77-C3F7-04CC-8AF5-40DEF056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F0F4E-2E06-274E-8910-D03EA687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E8B2D-4D2D-2F89-3651-2693CA1B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1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5C83-9F6F-BDA1-43C0-6FECE768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55A59-785E-6B4F-E323-E76FC963B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D319E-2270-FDE4-3F5F-00164C989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7FCD9-9750-237C-0384-1E49867A9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7FBF4-66AD-B87B-5CAC-8B68B66B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912A3-412D-3670-4867-8855C94AD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AC7A3-73EC-54CB-6134-FD1ABB42C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E2184-CEF6-300E-B1AA-7CE5FFC1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03A6C-C58E-EAEA-6DE8-E94DAE5D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17E20-CD17-0418-E39B-811AF271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8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8804793" y="2573633"/>
            <a:ext cx="46416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754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5D51-202D-454C-7737-8D246830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F7128-4F5B-9FFB-D22C-70605B248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A236E-F109-9279-71E1-E4133DBAE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383E8-EE69-D140-BCD0-8B493A15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B88C-F88E-FA85-E4AC-02ACB610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6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0676-1C88-85F8-AFF7-2E309D6F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57196-6CDD-3805-A6F1-CB2F18D82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77230-FB2F-1C5D-B80D-044BDF650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2BD5A-D3E2-119E-6209-1E200017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BCA9-AE32-B3AB-4C9F-C79AA6BD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65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2DE6-E298-1BD3-80F8-499FE672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4D9B-6E39-5A43-1727-23028E3C3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3E6A1-4C2D-A152-2BD7-C0862BC9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59B9-7608-9E62-8BFE-BCB1F1B5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02E04-9655-BF9C-A8B3-F3A29054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BAE3A-8027-020F-8E45-F3D14B71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9A35-293C-5CE1-EC15-32E4DAD7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2C6D-706D-CE1C-D5C2-1F20B772A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C1E8E-775F-5F66-82B0-C62AF01AC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D1695-DA88-C89D-9EAC-4D400C2DD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764FC-4B54-24F1-563C-2D5A07803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0EF25D-0DD2-0B75-C3E1-407C0296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8FD6FE-D904-BB30-CF40-2539EEF6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E7116-E0D2-6BE6-281F-B3A61D0D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6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F840-91B8-91DA-D6AD-428903FD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EE038-7AAC-8733-8534-413EBD582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59407-3FB7-4D8B-8671-21AED4E4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49E28-D1DD-EA9E-7CB4-A53AE594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48E732-F6AD-FFDD-1B97-DDFAFCF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09CC05-A151-32A1-2B12-282CCE56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ED194-14E0-034C-1F02-4BB6AC34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5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EDF-82C3-5A19-57EA-26A5CEC6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1A637-95F2-7531-BF5C-7B86A1BF5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706C0-1654-750B-2FCB-1CE6BB507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C78C1-2FD0-3735-7218-25675A8FA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51F91-EF38-E93F-F71C-F93D6044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F6651-A0CC-5A05-AAA8-61935DF4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4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DC03-C7FA-0D24-B3D5-C2CA6B17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2D447-A391-2290-B0AD-740EDD4B9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42513-6A14-BE85-3A51-AAF6AB0CF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95AC9-1C49-66B5-2238-D79C11FA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E8E7B-B292-9756-B698-B7832BD9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9E8E5-4AED-3885-185D-D754EA1B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7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D84032-D69F-1037-92F8-1BD01852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604C2-3FB5-FE2C-9C1E-E1FC97F15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2F067-BF76-4470-3EBB-A6260AB5B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21543-C66E-D165-5269-0385784F4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EA65B-A8EB-3065-6549-83C3650EE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8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31.jpe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microsoft.com/office/2007/relationships/diagramDrawing" Target="../diagrams/drawing4.xml"/><Relationship Id="rId5" Type="http://schemas.openxmlformats.org/officeDocument/2006/relationships/image" Target="../media/image33.jpeg"/><Relationship Id="rId10" Type="http://schemas.openxmlformats.org/officeDocument/2006/relationships/diagramColors" Target="../diagrams/colors4.xml"/><Relationship Id="rId4" Type="http://schemas.openxmlformats.org/officeDocument/2006/relationships/image" Target="../media/image32.jpeg"/><Relationship Id="rId9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1.jpe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4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Freeform: Shape 110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5" name="Freeform: Shape 110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1D69A-2318-20FB-8850-D760E8EA3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370" b="-1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sp>
        <p:nvSpPr>
          <p:cNvPr id="1107" name="Oval 110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ntaero 5 – Censys Technologies Corporation">
            <a:extLst>
              <a:ext uri="{FF2B5EF4-FFF2-40B4-BE49-F238E27FC236}">
                <a16:creationId xmlns:a16="http://schemas.microsoft.com/office/drawing/2014/main" id="{7F2068DB-8F54-8907-F7A3-B9086CF7D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5" r="5119" b="-20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9" name="Freeform: Shape 110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C1C63B2-57A4-4DB9-1B8F-979FBBBD4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3281"/>
          <a:stretch/>
        </p:blipFill>
        <p:spPr bwMode="auto">
          <a:xfrm>
            <a:off x="9135630" y="-4332"/>
            <a:ext cx="3056369" cy="4169932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1" name="Freeform: Shape 111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4E88B-2E6C-DC7B-7030-10927D2DD3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29" r="8895" b="-2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FC714F-F584-997E-5802-03769823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0EB0B9-6E6B-1EBB-9CBF-AEC0AE0710A6}"/>
              </a:ext>
            </a:extLst>
          </p:cNvPr>
          <p:cNvSpPr/>
          <p:nvPr/>
        </p:nvSpPr>
        <p:spPr>
          <a:xfrm>
            <a:off x="-2411512" y="1969021"/>
            <a:ext cx="6456187" cy="5920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0A574F-275B-B8DA-5C4E-075F8CA886F1}"/>
              </a:ext>
            </a:extLst>
          </p:cNvPr>
          <p:cNvSpPr/>
          <p:nvPr/>
        </p:nvSpPr>
        <p:spPr>
          <a:xfrm>
            <a:off x="-1526317" y="3263900"/>
            <a:ext cx="5002074" cy="46254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02306-853F-9FC1-57B9-82FB8D21CD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r="22690"/>
          <a:stretch/>
        </p:blipFill>
        <p:spPr>
          <a:xfrm>
            <a:off x="-498169" y="4138868"/>
            <a:ext cx="2918860" cy="2872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CB130-A242-4560-C1DF-71338F113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3932" y="3095545"/>
            <a:ext cx="9224509" cy="295058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12500" b="1" dirty="0">
                <a:ln w="222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rgbClr val="006600"/>
                </a:solidFill>
                <a:latin typeface="Algerian" panose="04020705040A02060702" pitchFamily="82" charset="0"/>
              </a:rPr>
              <a:t>TURTLETECH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0C016-3E5F-8139-4546-75E0387A4C8C}"/>
              </a:ext>
            </a:extLst>
          </p:cNvPr>
          <p:cNvSpPr txBox="1"/>
          <p:nvPr/>
        </p:nvSpPr>
        <p:spPr>
          <a:xfrm>
            <a:off x="4966168" y="6128079"/>
            <a:ext cx="324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>
                <a:effectLst/>
                <a:latin typeface="Agency FB" panose="020B0503020202020204" pitchFamily="34" charset="0"/>
              </a:rPr>
              <a:t> Christopher </a:t>
            </a:r>
            <a:r>
              <a:rPr lang="en-US" sz="1800" i="0" u="none" strike="noStrike" err="1">
                <a:effectLst/>
                <a:latin typeface="Agency FB" panose="020B0503020202020204" pitchFamily="34" charset="0"/>
              </a:rPr>
              <a:t>Angland</a:t>
            </a:r>
            <a:r>
              <a:rPr lang="en-US" sz="1800" i="0" u="none" strike="noStrike">
                <a:effectLst/>
                <a:latin typeface="Agency FB" panose="020B0503020202020204" pitchFamily="34" charset="0"/>
              </a:rPr>
              <a:t>, Laurel Dodson, Parker Brown &amp; RoseEllen Hoke</a:t>
            </a:r>
            <a:endParaRPr lang="en-US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439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ctrTitle"/>
          </p:nvPr>
        </p:nvSpPr>
        <p:spPr>
          <a:xfrm>
            <a:off x="6615484" y="460470"/>
            <a:ext cx="5284416" cy="156593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400">
                <a:solidFill>
                  <a:srgbClr val="006600"/>
                </a:solidFill>
                <a:latin typeface="Algerian" panose="04020705040A02060702" pitchFamily="82" charset="0"/>
              </a:rPr>
              <a:t>TURTLETECH IN ACTION</a:t>
            </a:r>
            <a:endParaRPr sz="4400">
              <a:solidFill>
                <a:srgbClr val="006600"/>
              </a:solidFill>
              <a:latin typeface="Algerian" panose="04020705040A02060702" pitchFamily="82" charset="0"/>
            </a:endParaRPr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 b="15239"/>
          <a:stretch/>
        </p:blipFill>
        <p:spPr>
          <a:xfrm>
            <a:off x="1327534" y="909367"/>
            <a:ext cx="4364332" cy="246873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/>
          <p:nvPr/>
        </p:nvSpPr>
        <p:spPr>
          <a:xfrm>
            <a:off x="3184697" y="1819472"/>
            <a:ext cx="650020" cy="648528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7" name="Google Shape;397;p44"/>
          <p:cNvSpPr/>
          <p:nvPr/>
        </p:nvSpPr>
        <p:spPr>
          <a:xfrm>
            <a:off x="1389807" y="3138958"/>
            <a:ext cx="4203668" cy="23447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8" name="Google Shape;398;p44"/>
          <p:cNvSpPr/>
          <p:nvPr/>
        </p:nvSpPr>
        <p:spPr>
          <a:xfrm>
            <a:off x="1389807" y="3138958"/>
            <a:ext cx="2013844" cy="23447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9" name="Google Shape;399;p44"/>
          <p:cNvSpPr/>
          <p:nvPr/>
        </p:nvSpPr>
        <p:spPr>
          <a:xfrm>
            <a:off x="3385488" y="3116467"/>
            <a:ext cx="69109" cy="68403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0" name="Google Shape;400;p44"/>
          <p:cNvSpPr/>
          <p:nvPr/>
        </p:nvSpPr>
        <p:spPr>
          <a:xfrm>
            <a:off x="1640685" y="3008298"/>
            <a:ext cx="63369" cy="70207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1" name="Google Shape;401;p44"/>
          <p:cNvSpPr/>
          <p:nvPr/>
        </p:nvSpPr>
        <p:spPr>
          <a:xfrm>
            <a:off x="1717950" y="3003474"/>
            <a:ext cx="13957" cy="79833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" name="Google Shape;402;p44"/>
          <p:cNvSpPr/>
          <p:nvPr/>
        </p:nvSpPr>
        <p:spPr>
          <a:xfrm>
            <a:off x="1489931" y="3003474"/>
            <a:ext cx="13312" cy="79833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3" name="Google Shape;403;p44"/>
          <p:cNvSpPr/>
          <p:nvPr/>
        </p:nvSpPr>
        <p:spPr>
          <a:xfrm>
            <a:off x="1455085" y="3003474"/>
            <a:ext cx="13331" cy="79833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4" name="Google Shape;404;p44"/>
          <p:cNvSpPr/>
          <p:nvPr/>
        </p:nvSpPr>
        <p:spPr>
          <a:xfrm>
            <a:off x="9069772" y="2818785"/>
            <a:ext cx="39917" cy="79833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5" name="Google Shape;405;p44"/>
          <p:cNvSpPr/>
          <p:nvPr/>
        </p:nvSpPr>
        <p:spPr>
          <a:xfrm>
            <a:off x="9120433" y="2818785"/>
            <a:ext cx="40563" cy="79833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9" name="Google Shape;409;p44"/>
          <p:cNvSpPr/>
          <p:nvPr/>
        </p:nvSpPr>
        <p:spPr>
          <a:xfrm>
            <a:off x="7274470" y="5737341"/>
            <a:ext cx="3520591" cy="19636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" name="Google Shape;410;p44"/>
          <p:cNvSpPr/>
          <p:nvPr/>
        </p:nvSpPr>
        <p:spPr>
          <a:xfrm>
            <a:off x="7274470" y="5737341"/>
            <a:ext cx="1686604" cy="19636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1" name="Google Shape;411;p44"/>
          <p:cNvSpPr/>
          <p:nvPr/>
        </p:nvSpPr>
        <p:spPr>
          <a:xfrm>
            <a:off x="8945808" y="5718506"/>
            <a:ext cx="57880" cy="57287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2" name="Google Shape;412;p44"/>
          <p:cNvSpPr/>
          <p:nvPr/>
        </p:nvSpPr>
        <p:spPr>
          <a:xfrm>
            <a:off x="7484574" y="5627916"/>
            <a:ext cx="53069" cy="58795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3" name="Google Shape;413;p44"/>
          <p:cNvSpPr/>
          <p:nvPr/>
        </p:nvSpPr>
        <p:spPr>
          <a:xfrm>
            <a:off x="7549282" y="5623877"/>
            <a:ext cx="11689" cy="66857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4" name="Google Shape;414;p44"/>
          <p:cNvSpPr/>
          <p:nvPr/>
        </p:nvSpPr>
        <p:spPr>
          <a:xfrm>
            <a:off x="7358322" y="5623877"/>
            <a:ext cx="11148" cy="66857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" name="Google Shape;415;p44"/>
          <p:cNvSpPr/>
          <p:nvPr/>
        </p:nvSpPr>
        <p:spPr>
          <a:xfrm>
            <a:off x="7329139" y="5623877"/>
            <a:ext cx="11164" cy="66857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Google Shape;394;p44">
            <a:extLst>
              <a:ext uri="{FF2B5EF4-FFF2-40B4-BE49-F238E27FC236}">
                <a16:creationId xmlns:a16="http://schemas.microsoft.com/office/drawing/2014/main" id="{C7D45E1E-3367-F057-7E96-F96D6B729C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8088"/>
          <a:stretch/>
        </p:blipFill>
        <p:spPr>
          <a:xfrm>
            <a:off x="1131067" y="684720"/>
            <a:ext cx="4743264" cy="412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6;p44">
            <a:extLst>
              <a:ext uri="{FF2B5EF4-FFF2-40B4-BE49-F238E27FC236}">
                <a16:creationId xmlns:a16="http://schemas.microsoft.com/office/drawing/2014/main" id="{6F19F876-C1AC-4730-0332-4FEB253C30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484" y="3238067"/>
            <a:ext cx="5204585" cy="29531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BA7E975-42FA-6AC4-96F6-71AE5B00C55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30EA680-D336-4FF7-8B7A-9848BB0A1C32}" type="slidenum">
              <a:rPr lang="en-US" sz="1200" smtClean="0">
                <a:solidFill>
                  <a:schemeClr val="bg2">
                    <a:lumMod val="75000"/>
                  </a:schemeClr>
                </a:solidFill>
              </a:rPr>
              <a:pPr algn="r"/>
              <a:t>10</a:t>
            </a:fld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5840A7-F6B5-FCF8-F640-1B9890F61E9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0459" y="862664"/>
            <a:ext cx="4382362" cy="2468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D809C1-35A2-64B8-CD03-FA3A78E408F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0386" y="3404770"/>
            <a:ext cx="4593411" cy="25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D4B3-5BED-80DF-79FE-7EF60DEA8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099" y="0"/>
            <a:ext cx="3999971" cy="1689029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006600"/>
                </a:solidFill>
                <a:latin typeface="Algerian" panose="04020705040A02060702" pitchFamily="82" charset="0"/>
              </a:rPr>
              <a:t>What did we learn?</a:t>
            </a:r>
          </a:p>
        </p:txBody>
      </p:sp>
      <p:pic>
        <p:nvPicPr>
          <p:cNvPr id="5" name="Picture 2" descr="A group of white objects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01ED6071-8877-DD34-1432-40440302F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432" y="355398"/>
            <a:ext cx="2662892" cy="29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F40D4A-2A9B-D9BA-6C46-1C515257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5568" y="355398"/>
            <a:ext cx="2242189" cy="29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F95E5AA1-E0B5-CE9C-F442-2B52035A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29" y="3841298"/>
            <a:ext cx="3309228" cy="23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7CBA3072-51BF-7E16-E29D-ECE4F99F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2601" y="4004035"/>
            <a:ext cx="3309228" cy="178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43578BE-6B71-60E5-581E-BA3C6065E9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622974"/>
              </p:ext>
            </p:extLst>
          </p:nvPr>
        </p:nvGraphicFramePr>
        <p:xfrm>
          <a:off x="6991874" y="1690660"/>
          <a:ext cx="4876472" cy="4806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34AF-5C80-108D-6B33-FBF06092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9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3;p44">
            <a:extLst>
              <a:ext uri="{FF2B5EF4-FFF2-40B4-BE49-F238E27FC236}">
                <a16:creationId xmlns:a16="http://schemas.microsoft.com/office/drawing/2014/main" id="{0C89E34D-EABF-123D-4DB5-6F0CBF24F900}"/>
              </a:ext>
            </a:extLst>
          </p:cNvPr>
          <p:cNvSpPr txBox="1">
            <a:spLocks/>
          </p:cNvSpPr>
          <p:nvPr/>
        </p:nvSpPr>
        <p:spPr>
          <a:xfrm>
            <a:off x="481013" y="327026"/>
            <a:ext cx="3290887" cy="22875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>
                <a:solidFill>
                  <a:srgbClr val="006600"/>
                </a:solidFill>
                <a:latin typeface="Algerian" panose="04020705040A02060702" pitchFamily="82" charset="0"/>
              </a:rPr>
              <a:t>Future of TURTLETECH</a:t>
            </a:r>
          </a:p>
        </p:txBody>
      </p:sp>
      <p:pic>
        <p:nvPicPr>
          <p:cNvPr id="8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503A5C1-BBF2-BD85-D19D-BC15E71DB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932" t="1" r="23738" b="1"/>
          <a:stretch/>
        </p:blipFill>
        <p:spPr>
          <a:xfrm>
            <a:off x="0" y="2763151"/>
            <a:ext cx="12191999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517EA-45D1-6A19-D369-6D515EBE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619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30EA680-D336-4FF7-8B7A-9848BB0A1C32}" type="slidenum">
              <a:rPr lang="en-US">
                <a:solidFill>
                  <a:prstClr val="white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0" name="Text Placeholder 3">
            <a:extLst>
              <a:ext uri="{FF2B5EF4-FFF2-40B4-BE49-F238E27FC236}">
                <a16:creationId xmlns:a16="http://schemas.microsoft.com/office/drawing/2014/main" id="{2A7A2408-BACF-A556-F46E-02024C27F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149390"/>
              </p:ext>
            </p:extLst>
          </p:nvPr>
        </p:nvGraphicFramePr>
        <p:xfrm>
          <a:off x="4223982" y="327026"/>
          <a:ext cx="7485413" cy="228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4AECC3C-51C2-47A4-5F71-B85715BCC7F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 rot="833950">
            <a:off x="10081025" y="614307"/>
            <a:ext cx="1562748" cy="156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5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55CA3D8-ABA7-FC87-9947-795E34E7B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240"/>
            <a:ext cx="12192000" cy="682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CF28A9-DF8E-24F5-D4BF-7389CF7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555625"/>
            <a:ext cx="12306300" cy="5045075"/>
          </a:xfrm>
        </p:spPr>
        <p:txBody>
          <a:bodyPr>
            <a:normAutofit/>
          </a:bodyPr>
          <a:lstStyle/>
          <a:p>
            <a:r>
              <a:rPr lang="en-US" sz="16600" dirty="0">
                <a:ln w="12700">
                  <a:solidFill>
                    <a:srgbClr val="FFFF00"/>
                  </a:solidFill>
                </a:ln>
                <a:solidFill>
                  <a:srgbClr val="00FFFF"/>
                </a:solidFill>
                <a:latin typeface="Algerian" panose="04020705040A02060702" pitchFamily="82" charset="0"/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33BAA-74CA-34DE-28AD-565E005D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7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50739B-764D-2B02-A092-04E5E0B8A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87F87-7F01-35F5-AEC9-979C8E3E1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52" y="267144"/>
            <a:ext cx="6476999" cy="1899912"/>
          </a:xfrm>
        </p:spPr>
        <p:txBody>
          <a:bodyPr>
            <a:noAutofit/>
          </a:bodyPr>
          <a:lstStyle/>
          <a:p>
            <a:pPr algn="ctr"/>
            <a:r>
              <a:rPr lang="en-US">
                <a:solidFill>
                  <a:srgbClr val="006600"/>
                </a:solidFill>
                <a:latin typeface="Algerian" panose="04020705040A02060702" pitchFamily="82" charset="0"/>
              </a:rPr>
              <a:t>What is the purpose of </a:t>
            </a:r>
            <a:r>
              <a:rPr lang="en-US" err="1">
                <a:solidFill>
                  <a:srgbClr val="006600"/>
                </a:solidFill>
                <a:latin typeface="Algerian" panose="04020705040A02060702" pitchFamily="82" charset="0"/>
              </a:rPr>
              <a:t>TurtleTech</a:t>
            </a:r>
            <a:r>
              <a:rPr lang="en-US">
                <a:solidFill>
                  <a:srgbClr val="00660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413EE-3371-5356-C59E-778DBC3A1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335" y="2167056"/>
            <a:ext cx="4057096" cy="469093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200" b="1" i="0" u="none" strike="noStrike">
                <a:effectLst/>
                <a:latin typeface="Agency FB" panose="020B0503020202020204" pitchFamily="34" charset="0"/>
              </a:rPr>
              <a:t>Our goal is to maintain functionality of the neural network software and hardware payload, while creating a framework and instructions to transition the payload between several UAVs to increase the ease of deployment of the system.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30F3F-D8E6-3ABE-4EB5-64D9B94D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5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997620-8AB1-E33B-B557-467352BB1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C80A3-2A63-FAC0-817C-A7D0F117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6600"/>
                </a:solidFill>
                <a:latin typeface="Algerian" panose="04020705040A02060702" pitchFamily="82" charset="0"/>
              </a:rPr>
              <a:t>Goals of </a:t>
            </a:r>
            <a:r>
              <a:rPr lang="en-US" err="1">
                <a:solidFill>
                  <a:srgbClr val="006600"/>
                </a:solidFill>
                <a:latin typeface="Algerian" panose="04020705040A02060702" pitchFamily="82" charset="0"/>
              </a:rPr>
              <a:t>TurtleTech</a:t>
            </a:r>
            <a:endParaRPr lang="en-US">
              <a:solidFill>
                <a:srgbClr val="0066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336D1-E46B-2081-C381-2FC9D34C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D428407-941A-06FE-2545-C8BB2B478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473623"/>
              </p:ext>
            </p:extLst>
          </p:nvPr>
        </p:nvGraphicFramePr>
        <p:xfrm>
          <a:off x="83820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371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5A6-2134-40F2-E766-BA95E1B8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6600"/>
                </a:solidFill>
                <a:latin typeface="Algerian" panose="04020705040A02060702" pitchFamily="82" charset="0"/>
              </a:rPr>
              <a:t>What did we accomplish this semester?</a:t>
            </a:r>
          </a:p>
        </p:txBody>
      </p:sp>
      <p:graphicFrame>
        <p:nvGraphicFramePr>
          <p:cNvPr id="3080" name="Content Placeholder 2">
            <a:extLst>
              <a:ext uri="{FF2B5EF4-FFF2-40B4-BE49-F238E27FC236}">
                <a16:creationId xmlns:a16="http://schemas.microsoft.com/office/drawing/2014/main" id="{37D87DA7-764A-70BC-D02B-3A2B837D9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487651"/>
              </p:ext>
            </p:extLst>
          </p:nvPr>
        </p:nvGraphicFramePr>
        <p:xfrm>
          <a:off x="838200" y="1825625"/>
          <a:ext cx="417491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4AC35-B70E-BECF-FE56-C1DA74F9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45B57B-0DEE-C60C-4AFD-87A4F2FA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2134" y="1603892"/>
            <a:ext cx="1543957" cy="191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B2ABE88-7F4A-1538-0FDD-A48A7072F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15115" y="2066253"/>
            <a:ext cx="1279750" cy="76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D1E38A1-39DD-DD69-98FE-F851905B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49233" y="1825625"/>
            <a:ext cx="809133" cy="123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, mountain, nature, wave&#10;&#10;Description automatically generated">
            <a:extLst>
              <a:ext uri="{FF2B5EF4-FFF2-40B4-BE49-F238E27FC236}">
                <a16:creationId xmlns:a16="http://schemas.microsoft.com/office/drawing/2014/main" id="{84B3733A-604C-E253-EBB6-FD339EC16FF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4491" y="3519389"/>
            <a:ext cx="6745255" cy="281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5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99E115D7-68EB-4590-9BD1-A56D94144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9AEE5-71F6-CC74-C375-45950C159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19" y="278498"/>
            <a:ext cx="4340352" cy="1842723"/>
          </a:xfrm>
        </p:spPr>
        <p:txBody>
          <a:bodyPr anchor="b">
            <a:noAutofit/>
          </a:bodyPr>
          <a:lstStyle/>
          <a:p>
            <a:pPr algn="ctr"/>
            <a:r>
              <a:rPr lang="en-US">
                <a:solidFill>
                  <a:srgbClr val="006600"/>
                </a:solidFill>
                <a:latin typeface="Algerian" panose="04020705040A02060702" pitchFamily="82" charset="0"/>
              </a:rPr>
              <a:t>What did we do this year?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4EB8ADC-6EF5-1082-E45A-8080537BE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419179"/>
              </p:ext>
            </p:extLst>
          </p:nvPr>
        </p:nvGraphicFramePr>
        <p:xfrm>
          <a:off x="662638" y="2260470"/>
          <a:ext cx="3961291" cy="4458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9A672DFD-C263-0117-F8EA-E8623F961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5582" y="779727"/>
            <a:ext cx="3013940" cy="16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8B4EF0B-DE70-6C77-A7AF-4AE3678D7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2539" y="2881238"/>
            <a:ext cx="3741222" cy="328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AE2C7B7-D240-93A9-6514-B6A6E1BE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2371" y="2558240"/>
            <a:ext cx="3466580" cy="208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2" descr="Text&#10;&#10;Description automatically generated">
            <a:extLst>
              <a:ext uri="{FF2B5EF4-FFF2-40B4-BE49-F238E27FC236}">
                <a16:creationId xmlns:a16="http://schemas.microsoft.com/office/drawing/2014/main" id="{2EE7F83B-09B3-DDA7-700E-AE60B1D141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0662" y="4646854"/>
            <a:ext cx="2958860" cy="19971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E9A0-87AB-D102-E9DF-CC37D990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662" y="653618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ED3D8-068B-DAD4-2AFF-9AB8E1C3530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8708" y="547659"/>
            <a:ext cx="3699633" cy="20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5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8954F-3907-7D6B-D483-F8FF8FE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79" y="131376"/>
            <a:ext cx="4398879" cy="174589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>
                <a:solidFill>
                  <a:srgbClr val="006600"/>
                </a:solidFill>
                <a:latin typeface="Algerian"/>
              </a:rPr>
              <a:t>Pivoting Battery Case Holder</a:t>
            </a: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9D16CDF-56AB-5899-9789-CCECBDC9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48" y="3109383"/>
            <a:ext cx="5723077" cy="3748615"/>
          </a:xfrm>
          <a:prstGeom prst="rect">
            <a:avLst/>
          </a:prstGeom>
        </p:spPr>
      </p:pic>
      <p:pic>
        <p:nvPicPr>
          <p:cNvPr id="6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A2B9AD04-E5F5-91CD-64C9-D861F4A3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81510"/>
            <a:ext cx="5480606" cy="2918422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494ED-500C-61AD-5EE3-991E1DAF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000"/>
              <a:pPr>
                <a:spcAft>
                  <a:spcPts val="600"/>
                </a:spcAft>
              </a:pPr>
              <a:t>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9991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8954F-3907-7D6B-D483-F8FF8FE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10" y="-182368"/>
            <a:ext cx="4398879" cy="174589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>
                <a:solidFill>
                  <a:srgbClr val="006600"/>
                </a:solidFill>
                <a:latin typeface="Algerian"/>
              </a:rPr>
              <a:t>Payload Mounting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494ED-500C-61AD-5EE3-991E1DAF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000"/>
              <a:pPr>
                <a:spcAft>
                  <a:spcPts val="600"/>
                </a:spcAft>
              </a:pPr>
              <a:t>7</a:t>
            </a:fld>
            <a:endParaRPr lang="en-US" sz="1000"/>
          </a:p>
        </p:txBody>
      </p:sp>
      <p:pic>
        <p:nvPicPr>
          <p:cNvPr id="5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0058AFB4-1502-3018-33DD-C1747DB06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" t="5564" r="5860"/>
          <a:stretch/>
        </p:blipFill>
        <p:spPr>
          <a:xfrm>
            <a:off x="5185738" y="545611"/>
            <a:ext cx="6578980" cy="5475796"/>
          </a:xfrm>
          <a:prstGeom prst="rect">
            <a:avLst/>
          </a:prstGeom>
        </p:spPr>
      </p:pic>
      <p:pic>
        <p:nvPicPr>
          <p:cNvPr id="3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101E75B-DE33-8D27-B800-B687AB92E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42" y="1998365"/>
            <a:ext cx="4290290" cy="453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4540-7DA9-E551-333C-EE98157C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30EA680-D336-4FF7-8B7A-9848BB0A1C32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A fish in the water&#10;&#10;Description automatically generated with medium confidence">
            <a:extLst>
              <a:ext uri="{FF2B5EF4-FFF2-40B4-BE49-F238E27FC236}">
                <a16:creationId xmlns:a16="http://schemas.microsoft.com/office/drawing/2014/main" id="{50158838-35B6-B627-73C1-2909AEE2A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5175" y="-24474"/>
            <a:ext cx="9116247" cy="6858000"/>
          </a:xfrm>
        </p:spPr>
      </p:pic>
      <p:pic>
        <p:nvPicPr>
          <p:cNvPr id="20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8CFC5BF7-EF1F-9E5E-495A-1206E1351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052" y="2170086"/>
            <a:ext cx="3544018" cy="34655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BE31B9-8879-1F82-BB7A-E258371C8EE5}"/>
              </a:ext>
            </a:extLst>
          </p:cNvPr>
          <p:cNvSpPr txBox="1"/>
          <p:nvPr/>
        </p:nvSpPr>
        <p:spPr>
          <a:xfrm>
            <a:off x="8322406" y="103972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006600"/>
                </a:solidFill>
                <a:latin typeface="Algerian"/>
                <a:ea typeface="+mj-ea"/>
                <a:cs typeface="Calibri Light"/>
              </a:rPr>
              <a:t>Whale AI Demo</a:t>
            </a:r>
            <a:endParaRPr lang="en-US" sz="4400">
              <a:solidFill>
                <a:srgbClr val="006600"/>
              </a:solidFill>
              <a:ea typeface="+mj-ea"/>
              <a:cs typeface="Calibri" panose="020F0502020204030204"/>
            </a:endParaRPr>
          </a:p>
        </p:txBody>
      </p:sp>
      <p:pic>
        <p:nvPicPr>
          <p:cNvPr id="2" name="Picture 2" descr="A picture containing water, outdoor, outdoor object&#10;&#10;Description automatically generated">
            <a:extLst>
              <a:ext uri="{FF2B5EF4-FFF2-40B4-BE49-F238E27FC236}">
                <a16:creationId xmlns:a16="http://schemas.microsoft.com/office/drawing/2014/main" id="{BC3730A3-0342-1BD5-4028-4F197CF9D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88" t="33806" r="28011" b="4569"/>
          <a:stretch/>
        </p:blipFill>
        <p:spPr>
          <a:xfrm>
            <a:off x="-738249" y="3820886"/>
            <a:ext cx="2832958" cy="301375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A5AF628-0E51-562D-1110-ADC84EB2F2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152" r="49964" b="-543"/>
          <a:stretch/>
        </p:blipFill>
        <p:spPr>
          <a:xfrm>
            <a:off x="5417128" y="-28698"/>
            <a:ext cx="2876800" cy="26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6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2E178-E8E4-E340-0495-DE08B959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28694-1C21-0988-EF27-1B7FB663A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08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14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BCE31FA7C5F0419E56C11823AECB7B" ma:contentTypeVersion="9" ma:contentTypeDescription="Create a new document." ma:contentTypeScope="" ma:versionID="3551ee2268eaa687229f1ea43c6fd747">
  <xsd:schema xmlns:xsd="http://www.w3.org/2001/XMLSchema" xmlns:xs="http://www.w3.org/2001/XMLSchema" xmlns:p="http://schemas.microsoft.com/office/2006/metadata/properties" xmlns:ns2="06807d9f-6ec7-41d4-8ef6-d9a0748b125e" xmlns:ns3="f5cb271e-84af-4b38-b453-3d4d42a3fa21" targetNamespace="http://schemas.microsoft.com/office/2006/metadata/properties" ma:root="true" ma:fieldsID="8b9cadc848bf5bd5af756c382c74a1a4" ns2:_="" ns3:_="">
    <xsd:import namespace="06807d9f-6ec7-41d4-8ef6-d9a0748b125e"/>
    <xsd:import namespace="f5cb271e-84af-4b38-b453-3d4d42a3fa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07d9f-6ec7-41d4-8ef6-d9a0748b12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4ee6b6e-1dad-49a7-85d1-bf6bd71129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cb271e-84af-4b38-b453-3d4d42a3fa2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cd97248-e46e-4268-8065-178077fa98da}" ma:internalName="TaxCatchAll" ma:showField="CatchAllData" ma:web="f5cb271e-84af-4b38-b453-3d4d42a3fa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5cb271e-84af-4b38-b453-3d4d42a3fa21" xsi:nil="true"/>
    <lcf76f155ced4ddcb4097134ff3c332f xmlns="06807d9f-6ec7-41d4-8ef6-d9a0748b125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DAD1153-1E10-4C09-8179-6208035DE4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E59494-F985-4C66-A29F-DBF39610437D}">
  <ds:schemaRefs>
    <ds:schemaRef ds:uri="06807d9f-6ec7-41d4-8ef6-d9a0748b125e"/>
    <ds:schemaRef ds:uri="f5cb271e-84af-4b38-b453-3d4d42a3fa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E22FEF-066B-420D-A61B-52F290AE8901}">
  <ds:schemaRefs>
    <ds:schemaRef ds:uri="http://schemas.microsoft.com/office/2006/documentManagement/types"/>
    <ds:schemaRef ds:uri="http://schemas.openxmlformats.org/package/2006/metadata/core-properties"/>
    <ds:schemaRef ds:uri="f5cb271e-84af-4b38-b453-3d4d42a3fa2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06807d9f-6ec7-41d4-8ef6-d9a0748b125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330</Words>
  <Application>Microsoft Office PowerPoint</Application>
  <PresentationFormat>Widescreen</PresentationFormat>
  <Paragraphs>79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Agency FB</vt:lpstr>
      <vt:lpstr>Algerian</vt:lpstr>
      <vt:lpstr>Arial</vt:lpstr>
      <vt:lpstr>Calibri</vt:lpstr>
      <vt:lpstr>Calibri Light</vt:lpstr>
      <vt:lpstr>Times New Roman</vt:lpstr>
      <vt:lpstr>Office Theme</vt:lpstr>
      <vt:lpstr>TURTLETECH</vt:lpstr>
      <vt:lpstr>What is the purpose of TurtleTech?</vt:lpstr>
      <vt:lpstr>Goals of TurtleTech</vt:lpstr>
      <vt:lpstr>What did we accomplish this semester?</vt:lpstr>
      <vt:lpstr>What did we do this year?</vt:lpstr>
      <vt:lpstr>Pivoting Battery Case Holder</vt:lpstr>
      <vt:lpstr>Payload Mounting</vt:lpstr>
      <vt:lpstr>PowerPoint Presentation</vt:lpstr>
      <vt:lpstr>PowerPoint Presentation</vt:lpstr>
      <vt:lpstr>TURTLETECH IN ACTION</vt:lpstr>
      <vt:lpstr>What did we learn?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14</cp:revision>
  <dcterms:created xsi:type="dcterms:W3CDTF">2013-07-15T20:26:40Z</dcterms:created>
  <dcterms:modified xsi:type="dcterms:W3CDTF">2023-04-27T05:26:48Z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0x01010044BCE31FA7C5F0419E56C11823AECB7B</vt:lpwstr>
  </property>
  <property fmtid="{D5CDD505-2E9C-101B-9397-08002B2CF9AE}" pid="3" name="MediaServiceImageTags">
    <vt:lpwstr/>
  </property>
</Properties>
</file>